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465" r:id="rId5"/>
    <p:sldId id="460" r:id="rId6"/>
    <p:sldId id="259" r:id="rId7"/>
    <p:sldId id="260" r:id="rId8"/>
    <p:sldId id="261" r:id="rId9"/>
    <p:sldId id="262" r:id="rId10"/>
    <p:sldId id="467" r:id="rId11"/>
    <p:sldId id="258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468" r:id="rId21"/>
    <p:sldId id="469" r:id="rId22"/>
    <p:sldId id="274" r:id="rId23"/>
    <p:sldId id="275" r:id="rId24"/>
    <p:sldId id="1413" r:id="rId25"/>
    <p:sldId id="276" r:id="rId26"/>
    <p:sldId id="461" r:id="rId27"/>
    <p:sldId id="463" r:id="rId28"/>
    <p:sldId id="464" r:id="rId29"/>
    <p:sldId id="272" r:id="rId30"/>
    <p:sldId id="273" r:id="rId31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orient="horz" pos="293" userDrawn="1">
          <p15:clr>
            <a:srgbClr val="A4A3A4"/>
          </p15:clr>
        </p15:guide>
        <p15:guide id="3" orient="horz" pos="4005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pos="375" userDrawn="1">
          <p15:clr>
            <a:srgbClr val="A4A3A4"/>
          </p15:clr>
        </p15:guide>
        <p15:guide id="6" pos="7293" userDrawn="1">
          <p15:clr>
            <a:srgbClr val="A4A3A4"/>
          </p15:clr>
        </p15:guide>
        <p15:guide id="7" userDrawn="1">
          <p15:clr>
            <a:srgbClr val="A4A3A4"/>
          </p15:clr>
        </p15:guide>
        <p15:guide id="8" pos="76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lbourn, Abigail L." initials="WAL" lastIdx="2" clrIdx="0">
    <p:extLst>
      <p:ext uri="{19B8F6BF-5375-455C-9EA6-DF929625EA0E}">
        <p15:presenceInfo xmlns:p15="http://schemas.microsoft.com/office/powerpoint/2012/main" userId="S::aj2730@cumc.columbia.edu::2efe18a9-2383-41cc-8747-bc9fafb663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8F"/>
    <a:srgbClr val="3CB3C8"/>
    <a:srgbClr val="F99D1C"/>
    <a:srgbClr val="4068B7"/>
    <a:srgbClr val="637DCF"/>
    <a:srgbClr val="286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501E9-ACDE-48E9-A9B0-08AA5F32068C}" v="58" dt="2023-06-02T16:30:44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3"/>
    <p:restoredTop sz="95636" autoAdjust="0"/>
  </p:normalViewPr>
  <p:slideViewPr>
    <p:cSldViewPr snapToGrid="0" snapToObjects="1" showGuides="1">
      <p:cViewPr varScale="1">
        <p:scale>
          <a:sx n="130" d="100"/>
          <a:sy n="130" d="100"/>
        </p:scale>
        <p:origin x="928" y="176"/>
      </p:cViewPr>
      <p:guideLst>
        <p:guide orient="horz" pos="4319"/>
        <p:guide orient="horz" pos="293"/>
        <p:guide orient="horz" pos="4005"/>
        <p:guide orient="horz"/>
        <p:guide pos="375"/>
        <p:guide pos="7293"/>
        <p:guide/>
        <p:guide pos="76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lbourn, Abigail L." userId="2efe18a9-2383-41cc-8747-bc9fafb66387" providerId="ADAL" clId="{E7088480-0049-A44E-86BC-D8A04DA8DA55}"/>
    <pc:docChg chg="undo custSel modSld">
      <pc:chgData name="Welbourn, Abigail L." userId="2efe18a9-2383-41cc-8747-bc9fafb66387" providerId="ADAL" clId="{E7088480-0049-A44E-86BC-D8A04DA8DA55}" dt="2021-04-21T21:26:57.021" v="299" actId="20577"/>
      <pc:docMkLst>
        <pc:docMk/>
      </pc:docMkLst>
      <pc:sldChg chg="modSp mod">
        <pc:chgData name="Welbourn, Abigail L." userId="2efe18a9-2383-41cc-8747-bc9fafb66387" providerId="ADAL" clId="{E7088480-0049-A44E-86BC-D8A04DA8DA55}" dt="2021-04-21T21:15:55.192" v="2" actId="20577"/>
        <pc:sldMkLst>
          <pc:docMk/>
          <pc:sldMk cId="39219143" sldId="276"/>
        </pc:sldMkLst>
        <pc:spChg chg="mod">
          <ac:chgData name="Welbourn, Abigail L." userId="2efe18a9-2383-41cc-8747-bc9fafb66387" providerId="ADAL" clId="{E7088480-0049-A44E-86BC-D8A04DA8DA55}" dt="2021-04-21T21:15:55.192" v="2" actId="20577"/>
          <ac:spMkLst>
            <pc:docMk/>
            <pc:sldMk cId="39219143" sldId="276"/>
            <ac:spMk id="6" creationId="{2CD4C3E1-7572-4A4B-BAC0-07C01F8A2ACE}"/>
          </ac:spMkLst>
        </pc:spChg>
      </pc:sldChg>
      <pc:sldChg chg="addSp modSp">
        <pc:chgData name="Welbourn, Abigail L." userId="2efe18a9-2383-41cc-8747-bc9fafb66387" providerId="ADAL" clId="{E7088480-0049-A44E-86BC-D8A04DA8DA55}" dt="2021-04-21T21:19:26.439" v="71"/>
        <pc:sldMkLst>
          <pc:docMk/>
          <pc:sldMk cId="2737240615" sldId="456"/>
        </pc:sldMkLst>
        <pc:spChg chg="add mod">
          <ac:chgData name="Welbourn, Abigail L." userId="2efe18a9-2383-41cc-8747-bc9fafb66387" providerId="ADAL" clId="{E7088480-0049-A44E-86BC-D8A04DA8DA55}" dt="2021-04-21T21:19:26.439" v="71"/>
          <ac:spMkLst>
            <pc:docMk/>
            <pc:sldMk cId="2737240615" sldId="456"/>
            <ac:spMk id="5" creationId="{492D1B8B-AAC3-8A4C-AC0E-19E0BF96BD7A}"/>
          </ac:spMkLst>
        </pc:spChg>
      </pc:sldChg>
      <pc:sldChg chg="addSp delSp modSp mod">
        <pc:chgData name="Welbourn, Abigail L." userId="2efe18a9-2383-41cc-8747-bc9fafb66387" providerId="ADAL" clId="{E7088480-0049-A44E-86BC-D8A04DA8DA55}" dt="2021-04-21T21:18:28.445" v="53" actId="20577"/>
        <pc:sldMkLst>
          <pc:docMk/>
          <pc:sldMk cId="864578409" sldId="460"/>
        </pc:sldMkLst>
        <pc:spChg chg="mod">
          <ac:chgData name="Welbourn, Abigail L." userId="2efe18a9-2383-41cc-8747-bc9fafb66387" providerId="ADAL" clId="{E7088480-0049-A44E-86BC-D8A04DA8DA55}" dt="2021-04-21T21:16:52.503" v="4" actId="1076"/>
          <ac:spMkLst>
            <pc:docMk/>
            <pc:sldMk cId="864578409" sldId="460"/>
            <ac:spMk id="12" creationId="{00000000-0000-0000-0000-000000000000}"/>
          </ac:spMkLst>
        </pc:spChg>
        <pc:spChg chg="mod">
          <ac:chgData name="Welbourn, Abigail L." userId="2efe18a9-2383-41cc-8747-bc9fafb66387" providerId="ADAL" clId="{E7088480-0049-A44E-86BC-D8A04DA8DA55}" dt="2021-04-21T21:16:52.503" v="4" actId="1076"/>
          <ac:spMkLst>
            <pc:docMk/>
            <pc:sldMk cId="864578409" sldId="460"/>
            <ac:spMk id="15" creationId="{00000000-0000-0000-0000-000000000000}"/>
          </ac:spMkLst>
        </pc:spChg>
        <pc:spChg chg="del">
          <ac:chgData name="Welbourn, Abigail L." userId="2efe18a9-2383-41cc-8747-bc9fafb66387" providerId="ADAL" clId="{E7088480-0049-A44E-86BC-D8A04DA8DA55}" dt="2021-04-21T21:16:42.540" v="3" actId="478"/>
          <ac:spMkLst>
            <pc:docMk/>
            <pc:sldMk cId="864578409" sldId="460"/>
            <ac:spMk id="17" creationId="{00000000-0000-0000-0000-000000000000}"/>
          </ac:spMkLst>
        </pc:spChg>
        <pc:spChg chg="mod">
          <ac:chgData name="Welbourn, Abigail L." userId="2efe18a9-2383-41cc-8747-bc9fafb66387" providerId="ADAL" clId="{E7088480-0049-A44E-86BC-D8A04DA8DA55}" dt="2021-04-21T21:16:52.503" v="4" actId="1076"/>
          <ac:spMkLst>
            <pc:docMk/>
            <pc:sldMk cId="864578409" sldId="460"/>
            <ac:spMk id="24" creationId="{F622BD45-3368-1B4E-827D-292CFC7686A3}"/>
          </ac:spMkLst>
        </pc:spChg>
        <pc:spChg chg="add mod">
          <ac:chgData name="Welbourn, Abigail L." userId="2efe18a9-2383-41cc-8747-bc9fafb66387" providerId="ADAL" clId="{E7088480-0049-A44E-86BC-D8A04DA8DA55}" dt="2021-04-21T21:18:28.445" v="53" actId="20577"/>
          <ac:spMkLst>
            <pc:docMk/>
            <pc:sldMk cId="864578409" sldId="460"/>
            <ac:spMk id="32" creationId="{F80B22C2-7CD3-DB47-92F8-F122870BD732}"/>
          </ac:spMkLst>
        </pc:spChg>
        <pc:picChg chg="del">
          <ac:chgData name="Welbourn, Abigail L." userId="2efe18a9-2383-41cc-8747-bc9fafb66387" providerId="ADAL" clId="{E7088480-0049-A44E-86BC-D8A04DA8DA55}" dt="2021-04-21T21:16:42.540" v="3" actId="478"/>
          <ac:picMkLst>
            <pc:docMk/>
            <pc:sldMk cId="864578409" sldId="460"/>
            <ac:picMk id="20" creationId="{00000000-0000-0000-0000-000000000000}"/>
          </ac:picMkLst>
        </pc:picChg>
        <pc:picChg chg="mod">
          <ac:chgData name="Welbourn, Abigail L." userId="2efe18a9-2383-41cc-8747-bc9fafb66387" providerId="ADAL" clId="{E7088480-0049-A44E-86BC-D8A04DA8DA55}" dt="2021-04-21T21:16:52.503" v="4" actId="1076"/>
          <ac:picMkLst>
            <pc:docMk/>
            <pc:sldMk cId="864578409" sldId="460"/>
            <ac:picMk id="25" creationId="{5A7CF52B-7154-C048-86FF-7F6D26E52410}"/>
          </ac:picMkLst>
        </pc:picChg>
        <pc:picChg chg="add mod">
          <ac:chgData name="Welbourn, Abigail L." userId="2efe18a9-2383-41cc-8747-bc9fafb66387" providerId="ADAL" clId="{E7088480-0049-A44E-86BC-D8A04DA8DA55}" dt="2021-04-21T21:17:57.443" v="8" actId="1076"/>
          <ac:picMkLst>
            <pc:docMk/>
            <pc:sldMk cId="864578409" sldId="460"/>
            <ac:picMk id="27" creationId="{2C160930-6C85-5E4B-A51B-1AE796808545}"/>
          </ac:picMkLst>
        </pc:picChg>
        <pc:picChg chg="mod">
          <ac:chgData name="Welbourn, Abigail L." userId="2efe18a9-2383-41cc-8747-bc9fafb66387" providerId="ADAL" clId="{E7088480-0049-A44E-86BC-D8A04DA8DA55}" dt="2021-04-21T21:16:52.503" v="4" actId="1076"/>
          <ac:picMkLst>
            <pc:docMk/>
            <pc:sldMk cId="864578409" sldId="460"/>
            <ac:picMk id="28" creationId="{00000000-0000-0000-0000-000000000000}"/>
          </ac:picMkLst>
        </pc:picChg>
        <pc:picChg chg="mod">
          <ac:chgData name="Welbourn, Abigail L." userId="2efe18a9-2383-41cc-8747-bc9fafb66387" providerId="ADAL" clId="{E7088480-0049-A44E-86BC-D8A04DA8DA55}" dt="2021-04-21T21:16:52.503" v="4" actId="1076"/>
          <ac:picMkLst>
            <pc:docMk/>
            <pc:sldMk cId="864578409" sldId="460"/>
            <ac:picMk id="31" creationId="{00000000-0000-0000-0000-000000000000}"/>
          </ac:picMkLst>
        </pc:picChg>
      </pc:sldChg>
      <pc:sldChg chg="addSp delSp modSp mod">
        <pc:chgData name="Welbourn, Abigail L." userId="2efe18a9-2383-41cc-8747-bc9fafb66387" providerId="ADAL" clId="{E7088480-0049-A44E-86BC-D8A04DA8DA55}" dt="2021-04-21T21:22:48.820" v="143" actId="20577"/>
        <pc:sldMkLst>
          <pc:docMk/>
          <pc:sldMk cId="190388347" sldId="461"/>
        </pc:sldMkLst>
        <pc:spChg chg="mod">
          <ac:chgData name="Welbourn, Abigail L." userId="2efe18a9-2383-41cc-8747-bc9fafb66387" providerId="ADAL" clId="{E7088480-0049-A44E-86BC-D8A04DA8DA55}" dt="2021-04-21T21:18:55.206" v="59" actId="20577"/>
          <ac:spMkLst>
            <pc:docMk/>
            <pc:sldMk cId="190388347" sldId="461"/>
            <ac:spMk id="2" creationId="{00000000-0000-0000-0000-000000000000}"/>
          </ac:spMkLst>
        </pc:spChg>
        <pc:spChg chg="mod">
          <ac:chgData name="Welbourn, Abigail L." userId="2efe18a9-2383-41cc-8747-bc9fafb66387" providerId="ADAL" clId="{E7088480-0049-A44E-86BC-D8A04DA8DA55}" dt="2021-04-21T21:22:48.820" v="143" actId="20577"/>
          <ac:spMkLst>
            <pc:docMk/>
            <pc:sldMk cId="190388347" sldId="461"/>
            <ac:spMk id="3" creationId="{00000000-0000-0000-0000-000000000000}"/>
          </ac:spMkLst>
        </pc:spChg>
        <pc:spChg chg="mod">
          <ac:chgData name="Welbourn, Abigail L." userId="2efe18a9-2383-41cc-8747-bc9fafb66387" providerId="ADAL" clId="{E7088480-0049-A44E-86BC-D8A04DA8DA55}" dt="2021-04-21T21:22:39.843" v="139" actId="108"/>
          <ac:spMkLst>
            <pc:docMk/>
            <pc:sldMk cId="190388347" sldId="461"/>
            <ac:spMk id="6" creationId="{00000000-0000-0000-0000-000000000000}"/>
          </ac:spMkLst>
        </pc:spChg>
        <pc:spChg chg="add del mod">
          <ac:chgData name="Welbourn, Abigail L." userId="2efe18a9-2383-41cc-8747-bc9fafb66387" providerId="ADAL" clId="{E7088480-0049-A44E-86BC-D8A04DA8DA55}" dt="2021-04-21T21:20:04.660" v="72" actId="478"/>
          <ac:spMkLst>
            <pc:docMk/>
            <pc:sldMk cId="190388347" sldId="461"/>
            <ac:spMk id="10" creationId="{9F6D9051-A886-6C48-8034-A1D2CDDA5823}"/>
          </ac:spMkLst>
        </pc:spChg>
      </pc:sldChg>
      <pc:sldChg chg="addSp delSp modSp mod">
        <pc:chgData name="Welbourn, Abigail L." userId="2efe18a9-2383-41cc-8747-bc9fafb66387" providerId="ADAL" clId="{E7088480-0049-A44E-86BC-D8A04DA8DA55}" dt="2021-04-21T21:26:57.021" v="299" actId="20577"/>
        <pc:sldMkLst>
          <pc:docMk/>
          <pc:sldMk cId="1404227725" sldId="462"/>
        </pc:sldMkLst>
        <pc:spChg chg="mod">
          <ac:chgData name="Welbourn, Abigail L." userId="2efe18a9-2383-41cc-8747-bc9fafb66387" providerId="ADAL" clId="{E7088480-0049-A44E-86BC-D8A04DA8DA55}" dt="2021-04-21T21:26:57.021" v="299" actId="20577"/>
          <ac:spMkLst>
            <pc:docMk/>
            <pc:sldMk cId="1404227725" sldId="462"/>
            <ac:spMk id="2" creationId="{00000000-0000-0000-0000-000000000000}"/>
          </ac:spMkLst>
        </pc:spChg>
        <pc:spChg chg="mod">
          <ac:chgData name="Welbourn, Abigail L." userId="2efe18a9-2383-41cc-8747-bc9fafb66387" providerId="ADAL" clId="{E7088480-0049-A44E-86BC-D8A04DA8DA55}" dt="2021-04-21T21:26:33.775" v="297" actId="20577"/>
          <ac:spMkLst>
            <pc:docMk/>
            <pc:sldMk cId="1404227725" sldId="462"/>
            <ac:spMk id="3" creationId="{00000000-0000-0000-0000-000000000000}"/>
          </ac:spMkLst>
        </pc:spChg>
        <pc:spChg chg="mod">
          <ac:chgData name="Welbourn, Abigail L." userId="2efe18a9-2383-41cc-8747-bc9fafb66387" providerId="ADAL" clId="{E7088480-0049-A44E-86BC-D8A04DA8DA55}" dt="2021-04-21T21:26:22.055" v="291" actId="108"/>
          <ac:spMkLst>
            <pc:docMk/>
            <pc:sldMk cId="1404227725" sldId="462"/>
            <ac:spMk id="6" creationId="{00000000-0000-0000-0000-000000000000}"/>
          </ac:spMkLst>
        </pc:spChg>
        <pc:spChg chg="add del mod">
          <ac:chgData name="Welbourn, Abigail L." userId="2efe18a9-2383-41cc-8747-bc9fafb66387" providerId="ADAL" clId="{E7088480-0049-A44E-86BC-D8A04DA8DA55}" dt="2021-04-21T21:20:06.860" v="73" actId="478"/>
          <ac:spMkLst>
            <pc:docMk/>
            <pc:sldMk cId="1404227725" sldId="462"/>
            <ac:spMk id="10" creationId="{AA43309E-26F8-5F45-AD1E-A5FC000D725D}"/>
          </ac:spMkLst>
        </pc:spChg>
        <pc:cxnChg chg="mod">
          <ac:chgData name="Welbourn, Abigail L." userId="2efe18a9-2383-41cc-8747-bc9fafb66387" providerId="ADAL" clId="{E7088480-0049-A44E-86BC-D8A04DA8DA55}" dt="2021-04-21T21:23:30.723" v="194" actId="14100"/>
          <ac:cxnSpMkLst>
            <pc:docMk/>
            <pc:sldMk cId="1404227725" sldId="462"/>
            <ac:cxnSpMk id="8" creationId="{00000000-0000-0000-0000-000000000000}"/>
          </ac:cxnSpMkLst>
        </pc:cxnChg>
        <pc:cxnChg chg="mod">
          <ac:chgData name="Welbourn, Abigail L." userId="2efe18a9-2383-41cc-8747-bc9fafb66387" providerId="ADAL" clId="{E7088480-0049-A44E-86BC-D8A04DA8DA55}" dt="2021-04-21T21:25:58.154" v="284" actId="1076"/>
          <ac:cxnSpMkLst>
            <pc:docMk/>
            <pc:sldMk cId="1404227725" sldId="462"/>
            <ac:cxnSpMk id="9" creationId="{00000000-0000-0000-0000-000000000000}"/>
          </ac:cxnSpMkLst>
        </pc:cxnChg>
      </pc:sldChg>
    </pc:docChg>
  </pc:docChgLst>
  <pc:docChgLst>
    <pc:chgData name="Doherty, Meaghan" userId="0df1d331-ab5f-4301-b311-df449ebe79e9" providerId="ADAL" clId="{635501E9-ACDE-48E9-A9B0-08AA5F32068C}"/>
    <pc:docChg chg="undo custSel addSld delSld modSld sldOrd">
      <pc:chgData name="Doherty, Meaghan" userId="0df1d331-ab5f-4301-b311-df449ebe79e9" providerId="ADAL" clId="{635501E9-ACDE-48E9-A9B0-08AA5F32068C}" dt="2023-06-02T16:30:44.746" v="422"/>
      <pc:docMkLst>
        <pc:docMk/>
      </pc:docMkLst>
      <pc:sldChg chg="addSp delSp modSp add mod ord">
        <pc:chgData name="Doherty, Meaghan" userId="0df1d331-ab5f-4301-b311-df449ebe79e9" providerId="ADAL" clId="{635501E9-ACDE-48E9-A9B0-08AA5F32068C}" dt="2023-06-02T16:30:22.007" v="419" actId="2711"/>
        <pc:sldMkLst>
          <pc:docMk/>
          <pc:sldMk cId="2121357682" sldId="272"/>
        </pc:sldMkLst>
        <pc:spChg chg="mod">
          <ac:chgData name="Doherty, Meaghan" userId="0df1d331-ab5f-4301-b311-df449ebe79e9" providerId="ADAL" clId="{635501E9-ACDE-48E9-A9B0-08AA5F32068C}" dt="2023-06-02T16:30:22.007" v="419" actId="2711"/>
          <ac:spMkLst>
            <pc:docMk/>
            <pc:sldMk cId="2121357682" sldId="272"/>
            <ac:spMk id="3" creationId="{4A44F117-6F7E-19CA-EB86-8021D9FE1A7E}"/>
          </ac:spMkLst>
        </pc:spChg>
        <pc:spChg chg="del">
          <ac:chgData name="Doherty, Meaghan" userId="0df1d331-ab5f-4301-b311-df449ebe79e9" providerId="ADAL" clId="{635501E9-ACDE-48E9-A9B0-08AA5F32068C}" dt="2023-06-02T14:38:53.329" v="120" actId="478"/>
          <ac:spMkLst>
            <pc:docMk/>
            <pc:sldMk cId="2121357682" sldId="272"/>
            <ac:spMk id="6" creationId="{DC2AD142-09DC-9723-2C0D-70A96AE431D9}"/>
          </ac:spMkLst>
        </pc:spChg>
        <pc:spChg chg="add mod ord">
          <ac:chgData name="Doherty, Meaghan" userId="0df1d331-ab5f-4301-b311-df449ebe79e9" providerId="ADAL" clId="{635501E9-ACDE-48E9-A9B0-08AA5F32068C}" dt="2023-06-02T14:55:41.175" v="201" actId="1076"/>
          <ac:spMkLst>
            <pc:docMk/>
            <pc:sldMk cId="2121357682" sldId="272"/>
            <ac:spMk id="9" creationId="{51083A4C-4C2E-10F0-CD29-54CEB5520E96}"/>
          </ac:spMkLst>
        </pc:spChg>
        <pc:spChg chg="add mod ord">
          <ac:chgData name="Doherty, Meaghan" userId="0df1d331-ab5f-4301-b311-df449ebe79e9" providerId="ADAL" clId="{635501E9-ACDE-48E9-A9B0-08AA5F32068C}" dt="2023-06-02T14:55:36.083" v="200" actId="14100"/>
          <ac:spMkLst>
            <pc:docMk/>
            <pc:sldMk cId="2121357682" sldId="272"/>
            <ac:spMk id="10" creationId="{3C86113A-F779-9291-B4D9-79F98D83BEBB}"/>
          </ac:spMkLst>
        </pc:spChg>
        <pc:spChg chg="del mod">
          <ac:chgData name="Doherty, Meaghan" userId="0df1d331-ab5f-4301-b311-df449ebe79e9" providerId="ADAL" clId="{635501E9-ACDE-48E9-A9B0-08AA5F32068C}" dt="2023-06-02T14:54:26.349" v="182" actId="478"/>
          <ac:spMkLst>
            <pc:docMk/>
            <pc:sldMk cId="2121357682" sldId="272"/>
            <ac:spMk id="50" creationId="{641310D7-DE93-BBFE-5427-851D2D6C3623}"/>
          </ac:spMkLst>
        </pc:spChg>
        <pc:spChg chg="mod">
          <ac:chgData name="Doherty, Meaghan" userId="0df1d331-ab5f-4301-b311-df449ebe79e9" providerId="ADAL" clId="{635501E9-ACDE-48E9-A9B0-08AA5F32068C}" dt="2023-06-02T14:55:52.315" v="202" actId="1076"/>
          <ac:spMkLst>
            <pc:docMk/>
            <pc:sldMk cId="2121357682" sldId="272"/>
            <ac:spMk id="51" creationId="{C7124C6F-D8D7-D498-D4C5-9303FAD988D1}"/>
          </ac:spMkLst>
        </pc:spChg>
        <pc:spChg chg="mod ord">
          <ac:chgData name="Doherty, Meaghan" userId="0df1d331-ab5f-4301-b311-df449ebe79e9" providerId="ADAL" clId="{635501E9-ACDE-48E9-A9B0-08AA5F32068C}" dt="2023-06-02T14:55:14.631" v="193" actId="1076"/>
          <ac:spMkLst>
            <pc:docMk/>
            <pc:sldMk cId="2121357682" sldId="272"/>
            <ac:spMk id="53" creationId="{F86C14E0-57F0-10CE-BAE1-686AE1C7DB7A}"/>
          </ac:spMkLst>
        </pc:spChg>
        <pc:picChg chg="mod">
          <ac:chgData name="Doherty, Meaghan" userId="0df1d331-ab5f-4301-b311-df449ebe79e9" providerId="ADAL" clId="{635501E9-ACDE-48E9-A9B0-08AA5F32068C}" dt="2023-06-02T14:55:07.576" v="192" actId="1076"/>
          <ac:picMkLst>
            <pc:docMk/>
            <pc:sldMk cId="2121357682" sldId="272"/>
            <ac:picMk id="2" creationId="{0A9E326E-8B27-5BF5-22CA-F2FF653F87F8}"/>
          </ac:picMkLst>
        </pc:picChg>
        <pc:picChg chg="add del mod">
          <ac:chgData name="Doherty, Meaghan" userId="0df1d331-ab5f-4301-b311-df449ebe79e9" providerId="ADAL" clId="{635501E9-ACDE-48E9-A9B0-08AA5F32068C}" dt="2023-06-02T14:40:36.493" v="123" actId="478"/>
          <ac:picMkLst>
            <pc:docMk/>
            <pc:sldMk cId="2121357682" sldId="272"/>
            <ac:picMk id="8" creationId="{E81AB932-3B51-390B-0E3F-A4130E5B3C84}"/>
          </ac:picMkLst>
        </pc:picChg>
      </pc:sldChg>
      <pc:sldChg chg="addSp modSp mod">
        <pc:chgData name="Doherty, Meaghan" userId="0df1d331-ab5f-4301-b311-df449ebe79e9" providerId="ADAL" clId="{635501E9-ACDE-48E9-A9B0-08AA5F32068C}" dt="2023-06-02T16:30:44.746" v="422"/>
        <pc:sldMkLst>
          <pc:docMk/>
          <pc:sldMk cId="1135053880" sldId="273"/>
        </pc:sldMkLst>
        <pc:spChg chg="mod">
          <ac:chgData name="Doherty, Meaghan" userId="0df1d331-ab5f-4301-b311-df449ebe79e9" providerId="ADAL" clId="{635501E9-ACDE-48E9-A9B0-08AA5F32068C}" dt="2023-06-02T16:30:08.284" v="418" actId="20577"/>
          <ac:spMkLst>
            <pc:docMk/>
            <pc:sldMk cId="1135053880" sldId="273"/>
            <ac:spMk id="2" creationId="{00000000-0000-0000-0000-000000000000}"/>
          </ac:spMkLst>
        </pc:spChg>
        <pc:spChg chg="add mod">
          <ac:chgData name="Doherty, Meaghan" userId="0df1d331-ab5f-4301-b311-df449ebe79e9" providerId="ADAL" clId="{635501E9-ACDE-48E9-A9B0-08AA5F32068C}" dt="2023-06-02T16:30:44.746" v="422"/>
          <ac:spMkLst>
            <pc:docMk/>
            <pc:sldMk cId="1135053880" sldId="273"/>
            <ac:spMk id="11" creationId="{65D3578E-A86D-62E0-06AD-900DD1F26D3D}"/>
          </ac:spMkLst>
        </pc:spChg>
      </pc:sldChg>
      <pc:sldChg chg="addSp delSp modSp mod">
        <pc:chgData name="Doherty, Meaghan" userId="0df1d331-ab5f-4301-b311-df449ebe79e9" providerId="ADAL" clId="{635501E9-ACDE-48E9-A9B0-08AA5F32068C}" dt="2023-06-02T15:59:51.520" v="411" actId="1076"/>
        <pc:sldMkLst>
          <pc:docMk/>
          <pc:sldMk cId="864578409" sldId="460"/>
        </pc:sldMkLst>
        <pc:spChg chg="add mod">
          <ac:chgData name="Doherty, Meaghan" userId="0df1d331-ab5f-4301-b311-df449ebe79e9" providerId="ADAL" clId="{635501E9-ACDE-48E9-A9B0-08AA5F32068C}" dt="2023-06-02T15:44:41.398" v="377" actId="6549"/>
          <ac:spMkLst>
            <pc:docMk/>
            <pc:sldMk cId="864578409" sldId="460"/>
            <ac:spMk id="5" creationId="{4DE4EC10-8020-DA1B-2E8E-727099057C89}"/>
          </ac:spMkLst>
        </pc:spChg>
        <pc:spChg chg="mod">
          <ac:chgData name="Doherty, Meaghan" userId="0df1d331-ab5f-4301-b311-df449ebe79e9" providerId="ADAL" clId="{635501E9-ACDE-48E9-A9B0-08AA5F32068C}" dt="2023-06-02T15:45:24.869" v="398" actId="20577"/>
          <ac:spMkLst>
            <pc:docMk/>
            <pc:sldMk cId="864578409" sldId="460"/>
            <ac:spMk id="11" creationId="{00000000-0000-0000-0000-000000000000}"/>
          </ac:spMkLst>
        </pc:spChg>
        <pc:spChg chg="mod">
          <ac:chgData name="Doherty, Meaghan" userId="0df1d331-ab5f-4301-b311-df449ebe79e9" providerId="ADAL" clId="{635501E9-ACDE-48E9-A9B0-08AA5F32068C}" dt="2023-06-02T15:45:32.447" v="407" actId="20577"/>
          <ac:spMkLst>
            <pc:docMk/>
            <pc:sldMk cId="864578409" sldId="460"/>
            <ac:spMk id="13" creationId="{00000000-0000-0000-0000-000000000000}"/>
          </ac:spMkLst>
        </pc:spChg>
        <pc:spChg chg="add mod ord">
          <ac:chgData name="Doherty, Meaghan" userId="0df1d331-ab5f-4301-b311-df449ebe79e9" providerId="ADAL" clId="{635501E9-ACDE-48E9-A9B0-08AA5F32068C}" dt="2023-06-02T15:45:15.977" v="392" actId="167"/>
          <ac:spMkLst>
            <pc:docMk/>
            <pc:sldMk cId="864578409" sldId="460"/>
            <ac:spMk id="14" creationId="{0081F945-8298-0AC0-663C-E32151973F45}"/>
          </ac:spMkLst>
        </pc:spChg>
        <pc:spChg chg="mod">
          <ac:chgData name="Doherty, Meaghan" userId="0df1d331-ab5f-4301-b311-df449ebe79e9" providerId="ADAL" clId="{635501E9-ACDE-48E9-A9B0-08AA5F32068C}" dt="2023-06-02T15:45:29.309" v="404" actId="20577"/>
          <ac:spMkLst>
            <pc:docMk/>
            <pc:sldMk cId="864578409" sldId="460"/>
            <ac:spMk id="16" creationId="{00000000-0000-0000-0000-000000000000}"/>
          </ac:spMkLst>
        </pc:spChg>
        <pc:spChg chg="mod">
          <ac:chgData name="Doherty, Meaghan" userId="0df1d331-ab5f-4301-b311-df449ebe79e9" providerId="ADAL" clId="{635501E9-ACDE-48E9-A9B0-08AA5F32068C}" dt="2023-06-02T15:44:57.754" v="386" actId="6549"/>
          <ac:spMkLst>
            <pc:docMk/>
            <pc:sldMk cId="864578409" sldId="460"/>
            <ac:spMk id="18" creationId="{00000000-0000-0000-0000-000000000000}"/>
          </ac:spMkLst>
        </pc:spChg>
        <pc:spChg chg="mod">
          <ac:chgData name="Doherty, Meaghan" userId="0df1d331-ab5f-4301-b311-df449ebe79e9" providerId="ADAL" clId="{635501E9-ACDE-48E9-A9B0-08AA5F32068C}" dt="2023-06-02T15:45:22.526" v="395" actId="20577"/>
          <ac:spMkLst>
            <pc:docMk/>
            <pc:sldMk cId="864578409" sldId="460"/>
            <ac:spMk id="30" creationId="{00000000-0000-0000-0000-000000000000}"/>
          </ac:spMkLst>
        </pc:spChg>
        <pc:spChg chg="mod">
          <ac:chgData name="Doherty, Meaghan" userId="0df1d331-ab5f-4301-b311-df449ebe79e9" providerId="ADAL" clId="{635501E9-ACDE-48E9-A9B0-08AA5F32068C}" dt="2023-06-02T15:45:06.545" v="390" actId="6549"/>
          <ac:spMkLst>
            <pc:docMk/>
            <pc:sldMk cId="864578409" sldId="460"/>
            <ac:spMk id="32" creationId="{F80B22C2-7CD3-DB47-92F8-F122870BD732}"/>
          </ac:spMkLst>
        </pc:spChg>
        <pc:spChg chg="mod">
          <ac:chgData name="Doherty, Meaghan" userId="0df1d331-ab5f-4301-b311-df449ebe79e9" providerId="ADAL" clId="{635501E9-ACDE-48E9-A9B0-08AA5F32068C}" dt="2023-06-02T15:44:44.053" v="380" actId="20577"/>
          <ac:spMkLst>
            <pc:docMk/>
            <pc:sldMk cId="864578409" sldId="460"/>
            <ac:spMk id="36" creationId="{0D63968C-0DF5-B94B-9FE0-CC7F8F86A5D6}"/>
          </ac:spMkLst>
        </pc:spChg>
        <pc:spChg chg="mod">
          <ac:chgData name="Doherty, Meaghan" userId="0df1d331-ab5f-4301-b311-df449ebe79e9" providerId="ADAL" clId="{635501E9-ACDE-48E9-A9B0-08AA5F32068C}" dt="2023-06-02T15:59:51.520" v="411" actId="1076"/>
          <ac:spMkLst>
            <pc:docMk/>
            <pc:sldMk cId="864578409" sldId="460"/>
            <ac:spMk id="37" creationId="{16398F13-F4D6-E040-8CF6-386FEBBAD000}"/>
          </ac:spMkLst>
        </pc:spChg>
        <pc:spChg chg="mod">
          <ac:chgData name="Doherty, Meaghan" userId="0df1d331-ab5f-4301-b311-df449ebe79e9" providerId="ADAL" clId="{635501E9-ACDE-48E9-A9B0-08AA5F32068C}" dt="2023-06-02T15:45:27.005" v="401" actId="20577"/>
          <ac:spMkLst>
            <pc:docMk/>
            <pc:sldMk cId="864578409" sldId="460"/>
            <ac:spMk id="38" creationId="{42595F23-381B-C340-AEBC-B71447804999}"/>
          </ac:spMkLst>
        </pc:spChg>
        <pc:spChg chg="mod">
          <ac:chgData name="Doherty, Meaghan" userId="0df1d331-ab5f-4301-b311-df449ebe79e9" providerId="ADAL" clId="{635501E9-ACDE-48E9-A9B0-08AA5F32068C}" dt="2023-06-02T15:44:47.946" v="383" actId="20577"/>
          <ac:spMkLst>
            <pc:docMk/>
            <pc:sldMk cId="864578409" sldId="460"/>
            <ac:spMk id="39" creationId="{FD279C4E-D3E7-6D49-BC73-4632BC508EAA}"/>
          </ac:spMkLst>
        </pc:spChg>
        <pc:graphicFrameChg chg="add del mod ord modGraphic">
          <ac:chgData name="Doherty, Meaghan" userId="0df1d331-ab5f-4301-b311-df449ebe79e9" providerId="ADAL" clId="{635501E9-ACDE-48E9-A9B0-08AA5F32068C}" dt="2023-06-02T15:44:15.064" v="372" actId="478"/>
          <ac:graphicFrameMkLst>
            <pc:docMk/>
            <pc:sldMk cId="864578409" sldId="460"/>
            <ac:graphicFrameMk id="2" creationId="{A1179EF9-8148-ACF1-6C6E-5214ADB782C0}"/>
          </ac:graphicFrameMkLst>
        </pc:graphicFrameChg>
        <pc:graphicFrameChg chg="add del mod ord modGraphic">
          <ac:chgData name="Doherty, Meaghan" userId="0df1d331-ab5f-4301-b311-df449ebe79e9" providerId="ADAL" clId="{635501E9-ACDE-48E9-A9B0-08AA5F32068C}" dt="2023-06-02T15:44:18.495" v="373" actId="478"/>
          <ac:graphicFrameMkLst>
            <pc:docMk/>
            <pc:sldMk cId="864578409" sldId="460"/>
            <ac:graphicFrameMk id="12" creationId="{40C3E1CE-B9B9-0658-C346-7369412175EA}"/>
          </ac:graphicFrameMkLst>
        </pc:graphicFrameChg>
        <pc:picChg chg="mod">
          <ac:chgData name="Doherty, Meaghan" userId="0df1d331-ab5f-4301-b311-df449ebe79e9" providerId="ADAL" clId="{635501E9-ACDE-48E9-A9B0-08AA5F32068C}" dt="2023-06-02T15:43:36.068" v="365" actId="1076"/>
          <ac:picMkLst>
            <pc:docMk/>
            <pc:sldMk cId="864578409" sldId="460"/>
            <ac:picMk id="3" creationId="{5ECD43AF-79AF-F90C-C410-0C25D9E7375E}"/>
          </ac:picMkLst>
        </pc:picChg>
        <pc:picChg chg="mod">
          <ac:chgData name="Doherty, Meaghan" userId="0df1d331-ab5f-4301-b311-df449ebe79e9" providerId="ADAL" clId="{635501E9-ACDE-48E9-A9B0-08AA5F32068C}" dt="2023-06-02T15:43:21.789" v="362" actId="1076"/>
          <ac:picMkLst>
            <pc:docMk/>
            <pc:sldMk cId="864578409" sldId="460"/>
            <ac:picMk id="4" creationId="{14E3D4EC-75DC-ED47-BC21-C016F0E21C41}"/>
          </ac:picMkLst>
        </pc:picChg>
        <pc:picChg chg="mod">
          <ac:chgData name="Doherty, Meaghan" userId="0df1d331-ab5f-4301-b311-df449ebe79e9" providerId="ADAL" clId="{635501E9-ACDE-48E9-A9B0-08AA5F32068C}" dt="2023-06-02T14:22:53.509" v="48" actId="1076"/>
          <ac:picMkLst>
            <pc:docMk/>
            <pc:sldMk cId="864578409" sldId="460"/>
            <ac:picMk id="6" creationId="{C80B2852-FD91-084F-A553-B540DFB67B01}"/>
          </ac:picMkLst>
        </pc:picChg>
        <pc:picChg chg="mod">
          <ac:chgData name="Doherty, Meaghan" userId="0df1d331-ab5f-4301-b311-df449ebe79e9" providerId="ADAL" clId="{635501E9-ACDE-48E9-A9B0-08AA5F32068C}" dt="2023-06-02T15:43:25.220" v="363" actId="1076"/>
          <ac:picMkLst>
            <pc:docMk/>
            <pc:sldMk cId="864578409" sldId="460"/>
            <ac:picMk id="8" creationId="{1697507F-93E6-2744-A7B4-EEFE26150A61}"/>
          </ac:picMkLst>
        </pc:picChg>
        <pc:picChg chg="mod">
          <ac:chgData name="Doherty, Meaghan" userId="0df1d331-ab5f-4301-b311-df449ebe79e9" providerId="ADAL" clId="{635501E9-ACDE-48E9-A9B0-08AA5F32068C}" dt="2023-06-02T15:36:27.470" v="217" actId="1076"/>
          <ac:picMkLst>
            <pc:docMk/>
            <pc:sldMk cId="864578409" sldId="460"/>
            <ac:picMk id="9" creationId="{2078DE1B-78EE-B942-BD2B-5CE4F3F3AA13}"/>
          </ac:picMkLst>
        </pc:picChg>
        <pc:picChg chg="add mod">
          <ac:chgData name="Doherty, Meaghan" userId="0df1d331-ab5f-4301-b311-df449ebe79e9" providerId="ADAL" clId="{635501E9-ACDE-48E9-A9B0-08AA5F32068C}" dt="2023-06-02T15:43:17.745" v="361" actId="1076"/>
          <ac:picMkLst>
            <pc:docMk/>
            <pc:sldMk cId="864578409" sldId="460"/>
            <ac:picMk id="10" creationId="{939F328E-A81A-30A0-05FB-5BB320F962A2}"/>
          </ac:picMkLst>
        </pc:picChg>
        <pc:picChg chg="mod">
          <ac:chgData name="Doherty, Meaghan" userId="0df1d331-ab5f-4301-b311-df449ebe79e9" providerId="ADAL" clId="{635501E9-ACDE-48E9-A9B0-08AA5F32068C}" dt="2023-06-02T15:43:28.738" v="364" actId="1076"/>
          <ac:picMkLst>
            <pc:docMk/>
            <pc:sldMk cId="864578409" sldId="460"/>
            <ac:picMk id="27" creationId="{2C160930-6C85-5E4B-A51B-1AE796808545}"/>
          </ac:picMkLst>
        </pc:picChg>
        <pc:picChg chg="mod">
          <ac:chgData name="Doherty, Meaghan" userId="0df1d331-ab5f-4301-b311-df449ebe79e9" providerId="ADAL" clId="{635501E9-ACDE-48E9-A9B0-08AA5F32068C}" dt="2023-06-02T14:19:06.067" v="14" actId="14100"/>
          <ac:picMkLst>
            <pc:docMk/>
            <pc:sldMk cId="864578409" sldId="460"/>
            <ac:picMk id="1026" creationId="{5F9CF8C3-9583-2344-9BDA-13A46D9CE434}"/>
          </ac:picMkLst>
        </pc:picChg>
        <pc:picChg chg="mod">
          <ac:chgData name="Doherty, Meaghan" userId="0df1d331-ab5f-4301-b311-df449ebe79e9" providerId="ADAL" clId="{635501E9-ACDE-48E9-A9B0-08AA5F32068C}" dt="2023-06-02T15:36:14.013" v="216" actId="1076"/>
          <ac:picMkLst>
            <pc:docMk/>
            <pc:sldMk cId="864578409" sldId="460"/>
            <ac:picMk id="1028" creationId="{A7198D84-2F8F-A94A-BE8A-C2F736793819}"/>
          </ac:picMkLst>
        </pc:picChg>
        <pc:picChg chg="mod">
          <ac:chgData name="Doherty, Meaghan" userId="0df1d331-ab5f-4301-b311-df449ebe79e9" providerId="ADAL" clId="{635501E9-ACDE-48E9-A9B0-08AA5F32068C}" dt="2023-06-02T14:22:23.161" v="37" actId="1076"/>
          <ac:picMkLst>
            <pc:docMk/>
            <pc:sldMk cId="864578409" sldId="460"/>
            <ac:picMk id="1030" creationId="{99D09CB9-714B-2C49-8155-76701A352DED}"/>
          </ac:picMkLst>
        </pc:picChg>
        <pc:picChg chg="mod">
          <ac:chgData name="Doherty, Meaghan" userId="0df1d331-ab5f-4301-b311-df449ebe79e9" providerId="ADAL" clId="{635501E9-ACDE-48E9-A9B0-08AA5F32068C}" dt="2023-06-02T14:22:38.987" v="42" actId="1076"/>
          <ac:picMkLst>
            <pc:docMk/>
            <pc:sldMk cId="864578409" sldId="460"/>
            <ac:picMk id="1032" creationId="{D2A6186A-0064-7841-9FED-AB45FD5DE942}"/>
          </ac:picMkLst>
        </pc:picChg>
      </pc:sldChg>
      <pc:sldChg chg="modSp mod">
        <pc:chgData name="Doherty, Meaghan" userId="0df1d331-ab5f-4301-b311-df449ebe79e9" providerId="ADAL" clId="{635501E9-ACDE-48E9-A9B0-08AA5F32068C}" dt="2023-06-02T14:29:15.480" v="72" actId="20577"/>
        <pc:sldMkLst>
          <pc:docMk/>
          <pc:sldMk cId="190388347" sldId="461"/>
        </pc:sldMkLst>
        <pc:spChg chg="mod">
          <ac:chgData name="Doherty, Meaghan" userId="0df1d331-ab5f-4301-b311-df449ebe79e9" providerId="ADAL" clId="{635501E9-ACDE-48E9-A9B0-08AA5F32068C}" dt="2023-06-02T14:29:15.480" v="72" actId="20577"/>
          <ac:spMkLst>
            <pc:docMk/>
            <pc:sldMk cId="190388347" sldId="461"/>
            <ac:spMk id="2" creationId="{00000000-0000-0000-0000-000000000000}"/>
          </ac:spMkLst>
        </pc:spChg>
      </pc:sldChg>
      <pc:sldChg chg="modSp mod">
        <pc:chgData name="Doherty, Meaghan" userId="0df1d331-ab5f-4301-b311-df449ebe79e9" providerId="ADAL" clId="{635501E9-ACDE-48E9-A9B0-08AA5F32068C}" dt="2023-06-02T14:32:19.852" v="115" actId="1076"/>
        <pc:sldMkLst>
          <pc:docMk/>
          <pc:sldMk cId="1800557056" sldId="463"/>
        </pc:sldMkLst>
        <pc:spChg chg="mod">
          <ac:chgData name="Doherty, Meaghan" userId="0df1d331-ab5f-4301-b311-df449ebe79e9" providerId="ADAL" clId="{635501E9-ACDE-48E9-A9B0-08AA5F32068C}" dt="2023-06-02T14:31:56.915" v="109" actId="1076"/>
          <ac:spMkLst>
            <pc:docMk/>
            <pc:sldMk cId="1800557056" sldId="463"/>
            <ac:spMk id="2" creationId="{00000000-0000-0000-0000-000000000000}"/>
          </ac:spMkLst>
        </pc:spChg>
        <pc:spChg chg="mod">
          <ac:chgData name="Doherty, Meaghan" userId="0df1d331-ab5f-4301-b311-df449ebe79e9" providerId="ADAL" clId="{635501E9-ACDE-48E9-A9B0-08AA5F32068C}" dt="2023-06-02T14:32:03.521" v="110" actId="1076"/>
          <ac:spMkLst>
            <pc:docMk/>
            <pc:sldMk cId="1800557056" sldId="463"/>
            <ac:spMk id="3" creationId="{00000000-0000-0000-0000-000000000000}"/>
          </ac:spMkLst>
        </pc:spChg>
        <pc:spChg chg="mod">
          <ac:chgData name="Doherty, Meaghan" userId="0df1d331-ab5f-4301-b311-df449ebe79e9" providerId="ADAL" clId="{635501E9-ACDE-48E9-A9B0-08AA5F32068C}" dt="2023-06-02T14:31:37.322" v="105" actId="20577"/>
          <ac:spMkLst>
            <pc:docMk/>
            <pc:sldMk cId="1800557056" sldId="463"/>
            <ac:spMk id="6" creationId="{00000000-0000-0000-0000-000000000000}"/>
          </ac:spMkLst>
        </pc:spChg>
        <pc:cxnChg chg="mod">
          <ac:chgData name="Doherty, Meaghan" userId="0df1d331-ab5f-4301-b311-df449ebe79e9" providerId="ADAL" clId="{635501E9-ACDE-48E9-A9B0-08AA5F32068C}" dt="2023-06-02T14:32:19.852" v="115" actId="1076"/>
          <ac:cxnSpMkLst>
            <pc:docMk/>
            <pc:sldMk cId="1800557056" sldId="463"/>
            <ac:cxnSpMk id="12" creationId="{77BF3CF3-AF04-BF44-B616-78B35BA157CE}"/>
          </ac:cxnSpMkLst>
        </pc:cxnChg>
        <pc:cxnChg chg="mod">
          <ac:chgData name="Doherty, Meaghan" userId="0df1d331-ab5f-4301-b311-df449ebe79e9" providerId="ADAL" clId="{635501E9-ACDE-48E9-A9B0-08AA5F32068C}" dt="2023-06-02T14:32:18.173" v="114" actId="1076"/>
          <ac:cxnSpMkLst>
            <pc:docMk/>
            <pc:sldMk cId="1800557056" sldId="463"/>
            <ac:cxnSpMk id="15" creationId="{9ADBDD51-959F-4660-AD57-14CF23DD4E07}"/>
          </ac:cxnSpMkLst>
        </pc:cxnChg>
        <pc:cxnChg chg="mod">
          <ac:chgData name="Doherty, Meaghan" userId="0df1d331-ab5f-4301-b311-df449ebe79e9" providerId="ADAL" clId="{635501E9-ACDE-48E9-A9B0-08AA5F32068C}" dt="2023-06-02T14:32:14.686" v="113" actId="1076"/>
          <ac:cxnSpMkLst>
            <pc:docMk/>
            <pc:sldMk cId="1800557056" sldId="463"/>
            <ac:cxnSpMk id="16" creationId="{242C6067-2DFB-473A-BCA1-4C2663825E17}"/>
          </ac:cxnSpMkLst>
        </pc:cxnChg>
      </pc:sldChg>
      <pc:sldChg chg="modSp mod">
        <pc:chgData name="Doherty, Meaghan" userId="0df1d331-ab5f-4301-b311-df449ebe79e9" providerId="ADAL" clId="{635501E9-ACDE-48E9-A9B0-08AA5F32068C}" dt="2023-06-02T14:29:26.375" v="84" actId="20577"/>
        <pc:sldMkLst>
          <pc:docMk/>
          <pc:sldMk cId="120781782" sldId="464"/>
        </pc:sldMkLst>
        <pc:spChg chg="mod">
          <ac:chgData name="Doherty, Meaghan" userId="0df1d331-ab5f-4301-b311-df449ebe79e9" providerId="ADAL" clId="{635501E9-ACDE-48E9-A9B0-08AA5F32068C}" dt="2023-06-02T14:29:26.375" v="84" actId="20577"/>
          <ac:spMkLst>
            <pc:docMk/>
            <pc:sldMk cId="120781782" sldId="464"/>
            <ac:spMk id="2" creationId="{00000000-0000-0000-0000-000000000000}"/>
          </ac:spMkLst>
        </pc:spChg>
      </pc:sldChg>
      <pc:sldChg chg="del">
        <pc:chgData name="Doherty, Meaghan" userId="0df1d331-ab5f-4301-b311-df449ebe79e9" providerId="ADAL" clId="{635501E9-ACDE-48E9-A9B0-08AA5F32068C}" dt="2023-06-02T14:34:31.142" v="119" actId="47"/>
        <pc:sldMkLst>
          <pc:docMk/>
          <pc:sldMk cId="996816230" sldId="466"/>
        </pc:sldMkLst>
      </pc:sldChg>
      <pc:sldChg chg="addSp delSp modSp add mod">
        <pc:chgData name="Doherty, Meaghan" userId="0df1d331-ab5f-4301-b311-df449ebe79e9" providerId="ADAL" clId="{635501E9-ACDE-48E9-A9B0-08AA5F32068C}" dt="2023-06-02T16:30:41.532" v="421" actId="1076"/>
        <pc:sldMkLst>
          <pc:docMk/>
          <pc:sldMk cId="819418526" sldId="467"/>
        </pc:sldMkLst>
        <pc:spChg chg="del">
          <ac:chgData name="Doherty, Meaghan" userId="0df1d331-ab5f-4301-b311-df449ebe79e9" providerId="ADAL" clId="{635501E9-ACDE-48E9-A9B0-08AA5F32068C}" dt="2023-06-02T14:33:40.312" v="117" actId="478"/>
          <ac:spMkLst>
            <pc:docMk/>
            <pc:sldMk cId="819418526" sldId="467"/>
            <ac:spMk id="2" creationId="{8C476A36-B12C-B568-46BF-1588A3B5B5A8}"/>
          </ac:spMkLst>
        </pc:spChg>
        <pc:spChg chg="add mod">
          <ac:chgData name="Doherty, Meaghan" userId="0df1d331-ab5f-4301-b311-df449ebe79e9" providerId="ADAL" clId="{635501E9-ACDE-48E9-A9B0-08AA5F32068C}" dt="2023-06-02T16:30:41.532" v="421" actId="1076"/>
          <ac:spMkLst>
            <pc:docMk/>
            <pc:sldMk cId="819418526" sldId="467"/>
            <ac:spMk id="4" creationId="{57A062A1-D572-3534-B655-316A618E3FDF}"/>
          </ac:spMkLst>
        </pc:spChg>
        <pc:spChg chg="mod">
          <ac:chgData name="Doherty, Meaghan" userId="0df1d331-ab5f-4301-b311-df449ebe79e9" providerId="ADAL" clId="{635501E9-ACDE-48E9-A9B0-08AA5F32068C}" dt="2023-06-02T14:33:51.377" v="118" actId="20577"/>
          <ac:spMkLst>
            <pc:docMk/>
            <pc:sldMk cId="819418526" sldId="467"/>
            <ac:spMk id="7" creationId="{A61F5793-2B6A-CA4F-1180-8E9D165A5FEC}"/>
          </ac:spMkLst>
        </pc:spChg>
      </pc:sldChg>
      <pc:sldMasterChg chg="delSldLayout">
        <pc:chgData name="Doherty, Meaghan" userId="0df1d331-ab5f-4301-b311-df449ebe79e9" providerId="ADAL" clId="{635501E9-ACDE-48E9-A9B0-08AA5F32068C}" dt="2023-06-02T14:34:31.142" v="119" actId="47"/>
        <pc:sldMasterMkLst>
          <pc:docMk/>
          <pc:sldMasterMk cId="4127766274" sldId="2147483648"/>
        </pc:sldMasterMkLst>
        <pc:sldLayoutChg chg="del">
          <pc:chgData name="Doherty, Meaghan" userId="0df1d331-ab5f-4301-b311-df449ebe79e9" providerId="ADAL" clId="{635501E9-ACDE-48E9-A9B0-08AA5F32068C}" dt="2023-06-02T14:34:31.142" v="119" actId="47"/>
          <pc:sldLayoutMkLst>
            <pc:docMk/>
            <pc:sldMasterMk cId="4127766274" sldId="2147483648"/>
            <pc:sldLayoutMk cId="1336065858" sldId="2147483716"/>
          </pc:sldLayoutMkLst>
        </pc:sldLayoutChg>
      </pc:sldMasterChg>
    </pc:docChg>
  </pc:docChgLst>
  <pc:docChgLst>
    <pc:chgData name="Welbourn, Abigail L." userId="2efe18a9-2383-41cc-8747-bc9fafb66387" providerId="ADAL" clId="{67B06A17-BD90-B84F-876E-82BEB9F31B21}"/>
    <pc:docChg chg="undo custSel addSld delSld modSld modMainMaster">
      <pc:chgData name="Welbourn, Abigail L." userId="2efe18a9-2383-41cc-8747-bc9fafb66387" providerId="ADAL" clId="{67B06A17-BD90-B84F-876E-82BEB9F31B21}" dt="2021-06-02T20:08:53.455" v="827" actId="20577"/>
      <pc:docMkLst>
        <pc:docMk/>
      </pc:docMkLst>
      <pc:sldChg chg="addSp delSp modSp mod">
        <pc:chgData name="Welbourn, Abigail L." userId="2efe18a9-2383-41cc-8747-bc9fafb66387" providerId="ADAL" clId="{67B06A17-BD90-B84F-876E-82BEB9F31B21}" dt="2021-06-02T17:05:04.082" v="585"/>
        <pc:sldMkLst>
          <pc:docMk/>
          <pc:sldMk cId="1135053880" sldId="273"/>
        </pc:sldMkLst>
        <pc:spChg chg="del">
          <ac:chgData name="Welbourn, Abigail L." userId="2efe18a9-2383-41cc-8747-bc9fafb66387" providerId="ADAL" clId="{67B06A17-BD90-B84F-876E-82BEB9F31B21}" dt="2021-06-02T17:05:03.365" v="584" actId="478"/>
          <ac:spMkLst>
            <pc:docMk/>
            <pc:sldMk cId="1135053880" sldId="273"/>
            <ac:spMk id="2" creationId="{00000000-0000-0000-0000-000000000000}"/>
          </ac:spMkLst>
        </pc:spChg>
        <pc:spChg chg="del">
          <ac:chgData name="Welbourn, Abigail L." userId="2efe18a9-2383-41cc-8747-bc9fafb66387" providerId="ADAL" clId="{67B06A17-BD90-B84F-876E-82BEB9F31B21}" dt="2021-06-02T17:05:03.365" v="584" actId="478"/>
          <ac:spMkLst>
            <pc:docMk/>
            <pc:sldMk cId="1135053880" sldId="273"/>
            <ac:spMk id="4" creationId="{00000000-0000-0000-0000-000000000000}"/>
          </ac:spMkLst>
        </pc:spChg>
        <pc:spChg chg="del">
          <ac:chgData name="Welbourn, Abigail L." userId="2efe18a9-2383-41cc-8747-bc9fafb66387" providerId="ADAL" clId="{67B06A17-BD90-B84F-876E-82BEB9F31B21}" dt="2021-06-02T17:05:03.365" v="584" actId="478"/>
          <ac:spMkLst>
            <pc:docMk/>
            <pc:sldMk cId="1135053880" sldId="273"/>
            <ac:spMk id="22" creationId="{0D39B854-2186-FA45-BDB5-7EF81AEF6010}"/>
          </ac:spMkLst>
        </pc:spChg>
        <pc:spChg chg="del">
          <ac:chgData name="Welbourn, Abigail L." userId="2efe18a9-2383-41cc-8747-bc9fafb66387" providerId="ADAL" clId="{67B06A17-BD90-B84F-876E-82BEB9F31B21}" dt="2021-06-02T17:05:03.365" v="584" actId="478"/>
          <ac:spMkLst>
            <pc:docMk/>
            <pc:sldMk cId="1135053880" sldId="273"/>
            <ac:spMk id="26" creationId="{2733BA4D-3546-4A4E-8145-BCE105AA3FC3}"/>
          </ac:spMkLst>
        </pc:spChg>
        <pc:spChg chg="del">
          <ac:chgData name="Welbourn, Abigail L." userId="2efe18a9-2383-41cc-8747-bc9fafb66387" providerId="ADAL" clId="{67B06A17-BD90-B84F-876E-82BEB9F31B21}" dt="2021-06-02T17:05:03.365" v="584" actId="478"/>
          <ac:spMkLst>
            <pc:docMk/>
            <pc:sldMk cId="1135053880" sldId="273"/>
            <ac:spMk id="29" creationId="{F035C30F-0381-4341-85AE-4A3F64DC286D}"/>
          </ac:spMkLst>
        </pc:spChg>
        <pc:spChg chg="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35" creationId="{433F0AAD-5C29-5141-A627-B2383E9E6564}"/>
          </ac:spMkLst>
        </pc:spChg>
        <pc:spChg chg="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38" creationId="{28A4ACB2-BE5F-EF4B-8E88-1F17910AFE88}"/>
          </ac:spMkLst>
        </pc:spChg>
        <pc:spChg chg="del">
          <ac:chgData name="Welbourn, Abigail L." userId="2efe18a9-2383-41cc-8747-bc9fafb66387" providerId="ADAL" clId="{67B06A17-BD90-B84F-876E-82BEB9F31B21}" dt="2021-06-02T17:05:03.365" v="584" actId="478"/>
          <ac:spMkLst>
            <pc:docMk/>
            <pc:sldMk cId="1135053880" sldId="273"/>
            <ac:spMk id="40" creationId="{F0182392-793F-BF42-AE1C-209527326D19}"/>
          </ac:spMkLst>
        </pc:spChg>
        <pc:spChg chg="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42" creationId="{FBB52A82-7C94-1743-AEFF-9F5B24C730D9}"/>
          </ac:spMkLst>
        </pc:spChg>
        <pc:spChg chg="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45" creationId="{2DE789A8-FD7F-904D-AF9A-A8A41C85FDE7}"/>
          </ac:spMkLst>
        </pc:spChg>
        <pc:spChg chg="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46" creationId="{C14DB537-FBAB-2548-8B9F-F216EB8E49C8}"/>
          </ac:spMkLst>
        </pc:spChg>
        <pc:spChg chg="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47" creationId="{6A404602-7AAB-F24A-9981-1F93B3F0455F}"/>
          </ac:spMkLst>
        </pc:spChg>
        <pc:spChg chg="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49" creationId="{E356CD9F-0E0E-A743-8543-6922B05BAD34}"/>
          </ac:spMkLst>
        </pc:spChg>
        <pc:spChg chg="add 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50" creationId="{589EEBA9-25B1-3244-A968-60296DFAF87C}"/>
          </ac:spMkLst>
        </pc:spChg>
        <pc:spChg chg="add 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51" creationId="{E4DF7576-D17C-BE40-BDB3-7C0B3CA3B8DC}"/>
          </ac:spMkLst>
        </pc:spChg>
        <pc:spChg chg="del">
          <ac:chgData name="Welbourn, Abigail L." userId="2efe18a9-2383-41cc-8747-bc9fafb66387" providerId="ADAL" clId="{67B06A17-BD90-B84F-876E-82BEB9F31B21}" dt="2021-06-02T17:05:03.365" v="584" actId="478"/>
          <ac:spMkLst>
            <pc:docMk/>
            <pc:sldMk cId="1135053880" sldId="273"/>
            <ac:spMk id="52" creationId="{CC73AC00-B017-EA46-AEDA-9EFED68B8BED}"/>
          </ac:spMkLst>
        </pc:spChg>
        <pc:spChg chg="add 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54" creationId="{6F5C8D95-8B12-3A42-B899-F8B6DC2F4B6A}"/>
          </ac:spMkLst>
        </pc:spChg>
        <pc:spChg chg="add 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57" creationId="{19DD83A1-BE9E-E84D-A4AD-BD8B1E2B8FDF}"/>
          </ac:spMkLst>
        </pc:spChg>
        <pc:spChg chg="add 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59" creationId="{C81B4DDF-6B41-1646-B09E-2CBDEBF7900B}"/>
          </ac:spMkLst>
        </pc:spChg>
        <pc:spChg chg="add 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60" creationId="{E13BE952-5B59-B946-B57C-B4B881EAB80C}"/>
          </ac:spMkLst>
        </pc:spChg>
        <pc:spChg chg="add 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62" creationId="{F5801824-A672-434B-8669-150DF63D1B1A}"/>
          </ac:spMkLst>
        </pc:spChg>
        <pc:spChg chg="add mod">
          <ac:chgData name="Welbourn, Abigail L." userId="2efe18a9-2383-41cc-8747-bc9fafb66387" providerId="ADAL" clId="{67B06A17-BD90-B84F-876E-82BEB9F31B21}" dt="2021-06-02T17:05:04.082" v="585"/>
          <ac:spMkLst>
            <pc:docMk/>
            <pc:sldMk cId="1135053880" sldId="273"/>
            <ac:spMk id="66" creationId="{E4249600-3C4B-D94E-A377-D82DE580B399}"/>
          </ac:spMkLst>
        </pc:spChg>
        <pc:grpChg chg="del">
          <ac:chgData name="Welbourn, Abigail L." userId="2efe18a9-2383-41cc-8747-bc9fafb66387" providerId="ADAL" clId="{67B06A17-BD90-B84F-876E-82BEB9F31B21}" dt="2021-06-02T17:05:03.365" v="584" actId="478"/>
          <ac:grpSpMkLst>
            <pc:docMk/>
            <pc:sldMk cId="1135053880" sldId="273"/>
            <ac:grpSpMk id="31" creationId="{05997379-84F1-9840-8F61-FA416533D421}"/>
          </ac:grpSpMkLst>
        </pc:grpChg>
        <pc:grpChg chg="add mod">
          <ac:chgData name="Welbourn, Abigail L." userId="2efe18a9-2383-41cc-8747-bc9fafb66387" providerId="ADAL" clId="{67B06A17-BD90-B84F-876E-82BEB9F31B21}" dt="2021-06-02T17:05:04.082" v="585"/>
          <ac:grpSpMkLst>
            <pc:docMk/>
            <pc:sldMk cId="1135053880" sldId="273"/>
            <ac:grpSpMk id="32" creationId="{AD4CCBD8-9F7C-AB4F-80D8-393B592DF7B9}"/>
          </ac:grpSpMkLst>
        </pc:grpChg>
        <pc:grpChg chg="mod">
          <ac:chgData name="Welbourn, Abigail L." userId="2efe18a9-2383-41cc-8747-bc9fafb66387" providerId="ADAL" clId="{67B06A17-BD90-B84F-876E-82BEB9F31B21}" dt="2021-06-02T17:05:04.082" v="585"/>
          <ac:grpSpMkLst>
            <pc:docMk/>
            <pc:sldMk cId="1135053880" sldId="273"/>
            <ac:grpSpMk id="33" creationId="{A030FBDF-D882-7440-ABE6-D31A70E5A80C}"/>
          </ac:grpSpMkLst>
        </pc:grpChg>
        <pc:grpChg chg="mod">
          <ac:chgData name="Welbourn, Abigail L." userId="2efe18a9-2383-41cc-8747-bc9fafb66387" providerId="ADAL" clId="{67B06A17-BD90-B84F-876E-82BEB9F31B21}" dt="2021-06-02T17:05:04.082" v="585"/>
          <ac:grpSpMkLst>
            <pc:docMk/>
            <pc:sldMk cId="1135053880" sldId="273"/>
            <ac:grpSpMk id="36" creationId="{FF7DD3E8-6CCA-5E4D-949D-F3E51499528C}"/>
          </ac:grpSpMkLst>
        </pc:grpChg>
        <pc:grpChg chg="mod">
          <ac:chgData name="Welbourn, Abigail L." userId="2efe18a9-2383-41cc-8747-bc9fafb66387" providerId="ADAL" clId="{67B06A17-BD90-B84F-876E-82BEB9F31B21}" dt="2021-06-02T17:05:04.082" v="585"/>
          <ac:grpSpMkLst>
            <pc:docMk/>
            <pc:sldMk cId="1135053880" sldId="273"/>
            <ac:grpSpMk id="37" creationId="{733C7369-BEC3-AE4A-B6EE-588AEE382538}"/>
          </ac:grpSpMkLst>
        </pc:grpChg>
        <pc:grpChg chg="mod">
          <ac:chgData name="Welbourn, Abigail L." userId="2efe18a9-2383-41cc-8747-bc9fafb66387" providerId="ADAL" clId="{67B06A17-BD90-B84F-876E-82BEB9F31B21}" dt="2021-06-02T17:05:04.082" v="585"/>
          <ac:grpSpMkLst>
            <pc:docMk/>
            <pc:sldMk cId="1135053880" sldId="273"/>
            <ac:grpSpMk id="39" creationId="{67F828A7-327A-3B4D-AEB6-C20EF2B362F0}"/>
          </ac:grpSpMkLst>
        </pc:grpChg>
        <pc:picChg chg="mod">
          <ac:chgData name="Welbourn, Abigail L." userId="2efe18a9-2383-41cc-8747-bc9fafb66387" providerId="ADAL" clId="{67B06A17-BD90-B84F-876E-82BEB9F31B21}" dt="2021-06-02T17:05:04.082" v="585"/>
          <ac:picMkLst>
            <pc:docMk/>
            <pc:sldMk cId="1135053880" sldId="273"/>
            <ac:picMk id="34" creationId="{A1EA931A-4956-3549-AF87-31AB17DEE849}"/>
          </ac:picMkLst>
        </pc:picChg>
        <pc:picChg chg="mod">
          <ac:chgData name="Welbourn, Abigail L." userId="2efe18a9-2383-41cc-8747-bc9fafb66387" providerId="ADAL" clId="{67B06A17-BD90-B84F-876E-82BEB9F31B21}" dt="2021-06-02T17:05:04.082" v="585"/>
          <ac:picMkLst>
            <pc:docMk/>
            <pc:sldMk cId="1135053880" sldId="273"/>
            <ac:picMk id="44" creationId="{0CCEC329-6BA6-904D-B472-22CA4D969E72}"/>
          </ac:picMkLst>
        </pc:picChg>
        <pc:picChg chg="mod">
          <ac:chgData name="Welbourn, Abigail L." userId="2efe18a9-2383-41cc-8747-bc9fafb66387" providerId="ADAL" clId="{67B06A17-BD90-B84F-876E-82BEB9F31B21}" dt="2021-06-02T17:05:04.082" v="585"/>
          <ac:picMkLst>
            <pc:docMk/>
            <pc:sldMk cId="1135053880" sldId="273"/>
            <ac:picMk id="48" creationId="{DDE26E9B-2DA8-2741-BAEF-68574DD8A024}"/>
          </ac:picMkLst>
        </pc:picChg>
        <pc:picChg chg="add mod">
          <ac:chgData name="Welbourn, Abigail L." userId="2efe18a9-2383-41cc-8747-bc9fafb66387" providerId="ADAL" clId="{67B06A17-BD90-B84F-876E-82BEB9F31B21}" dt="2021-06-02T17:05:04.082" v="585"/>
          <ac:picMkLst>
            <pc:docMk/>
            <pc:sldMk cId="1135053880" sldId="273"/>
            <ac:picMk id="64" creationId="{957C1AE8-5023-D243-B706-31B59B6FB6EF}"/>
          </ac:picMkLst>
        </pc:picChg>
        <pc:picChg chg="add mod">
          <ac:chgData name="Welbourn, Abigail L." userId="2efe18a9-2383-41cc-8747-bc9fafb66387" providerId="ADAL" clId="{67B06A17-BD90-B84F-876E-82BEB9F31B21}" dt="2021-06-02T17:05:04.082" v="585"/>
          <ac:picMkLst>
            <pc:docMk/>
            <pc:sldMk cId="1135053880" sldId="273"/>
            <ac:picMk id="65" creationId="{2D7A5BF8-63DB-3D49-A411-BA595A83FB12}"/>
          </ac:picMkLst>
        </pc:picChg>
        <pc:picChg chg="add mod">
          <ac:chgData name="Welbourn, Abigail L." userId="2efe18a9-2383-41cc-8747-bc9fafb66387" providerId="ADAL" clId="{67B06A17-BD90-B84F-876E-82BEB9F31B21}" dt="2021-06-02T17:05:04.082" v="585"/>
          <ac:picMkLst>
            <pc:docMk/>
            <pc:sldMk cId="1135053880" sldId="273"/>
            <ac:picMk id="68" creationId="{BA3C17CB-6ADB-3B4B-9783-9576A6BB5D73}"/>
          </ac:picMkLst>
        </pc:picChg>
        <pc:picChg chg="add mod">
          <ac:chgData name="Welbourn, Abigail L." userId="2efe18a9-2383-41cc-8747-bc9fafb66387" providerId="ADAL" clId="{67B06A17-BD90-B84F-876E-82BEB9F31B21}" dt="2021-06-02T17:05:04.082" v="585"/>
          <ac:picMkLst>
            <pc:docMk/>
            <pc:sldMk cId="1135053880" sldId="273"/>
            <ac:picMk id="69" creationId="{3E11D6DF-4C3C-6F45-8D97-5FA9C0F26023}"/>
          </ac:picMkLst>
        </pc:picChg>
        <pc:picChg chg="add mod">
          <ac:chgData name="Welbourn, Abigail L." userId="2efe18a9-2383-41cc-8747-bc9fafb66387" providerId="ADAL" clId="{67B06A17-BD90-B84F-876E-82BEB9F31B21}" dt="2021-06-02T17:05:04.082" v="585"/>
          <ac:picMkLst>
            <pc:docMk/>
            <pc:sldMk cId="1135053880" sldId="273"/>
            <ac:picMk id="71" creationId="{61645D33-9ADF-3642-9DAE-E764572D131B}"/>
          </ac:picMkLst>
        </pc:picChg>
        <pc:cxnChg chg="del">
          <ac:chgData name="Welbourn, Abigail L." userId="2efe18a9-2383-41cc-8747-bc9fafb66387" providerId="ADAL" clId="{67B06A17-BD90-B84F-876E-82BEB9F31B21}" dt="2021-06-02T17:05:03.365" v="584" actId="478"/>
          <ac:cxnSpMkLst>
            <pc:docMk/>
            <pc:sldMk cId="1135053880" sldId="273"/>
            <ac:cxnSpMk id="24" creationId="{019CFEB6-E316-1543-86E9-47BC39C6EDFC}"/>
          </ac:cxnSpMkLst>
        </pc:cxnChg>
        <pc:cxnChg chg="del">
          <ac:chgData name="Welbourn, Abigail L." userId="2efe18a9-2383-41cc-8747-bc9fafb66387" providerId="ADAL" clId="{67B06A17-BD90-B84F-876E-82BEB9F31B21}" dt="2021-06-02T17:05:03.365" v="584" actId="478"/>
          <ac:cxnSpMkLst>
            <pc:docMk/>
            <pc:sldMk cId="1135053880" sldId="273"/>
            <ac:cxnSpMk id="27" creationId="{400AAD67-2E92-1B47-B916-FC918A3538B7}"/>
          </ac:cxnSpMkLst>
        </pc:cxnChg>
        <pc:cxnChg chg="del">
          <ac:chgData name="Welbourn, Abigail L." userId="2efe18a9-2383-41cc-8747-bc9fafb66387" providerId="ADAL" clId="{67B06A17-BD90-B84F-876E-82BEB9F31B21}" dt="2021-06-02T17:05:03.365" v="584" actId="478"/>
          <ac:cxnSpMkLst>
            <pc:docMk/>
            <pc:sldMk cId="1135053880" sldId="273"/>
            <ac:cxnSpMk id="41" creationId="{C9B589D2-C21B-D840-9C1E-6CF3F93815D5}"/>
          </ac:cxnSpMkLst>
        </pc:cxnChg>
        <pc:cxnChg chg="del">
          <ac:chgData name="Welbourn, Abigail L." userId="2efe18a9-2383-41cc-8747-bc9fafb66387" providerId="ADAL" clId="{67B06A17-BD90-B84F-876E-82BEB9F31B21}" dt="2021-06-02T17:05:03.365" v="584" actId="478"/>
          <ac:cxnSpMkLst>
            <pc:docMk/>
            <pc:sldMk cId="1135053880" sldId="273"/>
            <ac:cxnSpMk id="43" creationId="{92E238C7-E357-DB4F-94B9-312B96D59C98}"/>
          </ac:cxnSpMkLst>
        </pc:cxnChg>
        <pc:cxnChg chg="del">
          <ac:chgData name="Welbourn, Abigail L." userId="2efe18a9-2383-41cc-8747-bc9fafb66387" providerId="ADAL" clId="{67B06A17-BD90-B84F-876E-82BEB9F31B21}" dt="2021-06-02T17:05:03.365" v="584" actId="478"/>
          <ac:cxnSpMkLst>
            <pc:docMk/>
            <pc:sldMk cId="1135053880" sldId="273"/>
            <ac:cxnSpMk id="53" creationId="{66F48C44-7793-7841-A573-6CF3D192345E}"/>
          </ac:cxnSpMkLst>
        </pc:cxnChg>
        <pc:cxnChg chg="add mod">
          <ac:chgData name="Welbourn, Abigail L." userId="2efe18a9-2383-41cc-8747-bc9fafb66387" providerId="ADAL" clId="{67B06A17-BD90-B84F-876E-82BEB9F31B21}" dt="2021-06-02T17:05:04.082" v="585"/>
          <ac:cxnSpMkLst>
            <pc:docMk/>
            <pc:sldMk cId="1135053880" sldId="273"/>
            <ac:cxnSpMk id="55" creationId="{472B3D69-501E-0E4D-8BEA-6B6F316C22C9}"/>
          </ac:cxnSpMkLst>
        </pc:cxnChg>
        <pc:cxnChg chg="del">
          <ac:chgData name="Welbourn, Abigail L." userId="2efe18a9-2383-41cc-8747-bc9fafb66387" providerId="ADAL" clId="{67B06A17-BD90-B84F-876E-82BEB9F31B21}" dt="2021-06-02T17:05:03.365" v="584" actId="478"/>
          <ac:cxnSpMkLst>
            <pc:docMk/>
            <pc:sldMk cId="1135053880" sldId="273"/>
            <ac:cxnSpMk id="56" creationId="{6638235E-52CA-4A4E-8101-6F4C1E8AB7AC}"/>
          </ac:cxnSpMkLst>
        </pc:cxnChg>
        <pc:cxnChg chg="add mod">
          <ac:chgData name="Welbourn, Abigail L." userId="2efe18a9-2383-41cc-8747-bc9fafb66387" providerId="ADAL" clId="{67B06A17-BD90-B84F-876E-82BEB9F31B21}" dt="2021-06-02T17:05:04.082" v="585"/>
          <ac:cxnSpMkLst>
            <pc:docMk/>
            <pc:sldMk cId="1135053880" sldId="273"/>
            <ac:cxnSpMk id="58" creationId="{80513563-4081-E54F-9904-25A7E01D93DD}"/>
          </ac:cxnSpMkLst>
        </pc:cxnChg>
        <pc:cxnChg chg="add mod">
          <ac:chgData name="Welbourn, Abigail L." userId="2efe18a9-2383-41cc-8747-bc9fafb66387" providerId="ADAL" clId="{67B06A17-BD90-B84F-876E-82BEB9F31B21}" dt="2021-06-02T17:05:04.082" v="585"/>
          <ac:cxnSpMkLst>
            <pc:docMk/>
            <pc:sldMk cId="1135053880" sldId="273"/>
            <ac:cxnSpMk id="61" creationId="{DCAB4C1E-0542-C545-A99C-44B65E59AADC}"/>
          </ac:cxnSpMkLst>
        </pc:cxnChg>
        <pc:cxnChg chg="add mod">
          <ac:chgData name="Welbourn, Abigail L." userId="2efe18a9-2383-41cc-8747-bc9fafb66387" providerId="ADAL" clId="{67B06A17-BD90-B84F-876E-82BEB9F31B21}" dt="2021-06-02T17:05:04.082" v="585"/>
          <ac:cxnSpMkLst>
            <pc:docMk/>
            <pc:sldMk cId="1135053880" sldId="273"/>
            <ac:cxnSpMk id="63" creationId="{15AC9BEC-DE63-734A-8C3B-4A8D5EF3A497}"/>
          </ac:cxnSpMkLst>
        </pc:cxnChg>
        <pc:cxnChg chg="add mod">
          <ac:chgData name="Welbourn, Abigail L." userId="2efe18a9-2383-41cc-8747-bc9fafb66387" providerId="ADAL" clId="{67B06A17-BD90-B84F-876E-82BEB9F31B21}" dt="2021-06-02T17:05:04.082" v="585"/>
          <ac:cxnSpMkLst>
            <pc:docMk/>
            <pc:sldMk cId="1135053880" sldId="273"/>
            <ac:cxnSpMk id="67" creationId="{D130D7C2-B6E7-F942-B907-AE3CB44C0981}"/>
          </ac:cxnSpMkLst>
        </pc:cxnChg>
        <pc:cxnChg chg="add mod">
          <ac:chgData name="Welbourn, Abigail L." userId="2efe18a9-2383-41cc-8747-bc9fafb66387" providerId="ADAL" clId="{67B06A17-BD90-B84F-876E-82BEB9F31B21}" dt="2021-06-02T17:05:04.082" v="585"/>
          <ac:cxnSpMkLst>
            <pc:docMk/>
            <pc:sldMk cId="1135053880" sldId="273"/>
            <ac:cxnSpMk id="70" creationId="{E9CAEB6D-229A-D14D-A363-A902AB66EFF9}"/>
          </ac:cxnSpMkLst>
        </pc:cxnChg>
        <pc:cxnChg chg="add mod">
          <ac:chgData name="Welbourn, Abigail L." userId="2efe18a9-2383-41cc-8747-bc9fafb66387" providerId="ADAL" clId="{67B06A17-BD90-B84F-876E-82BEB9F31B21}" dt="2021-06-02T17:05:04.082" v="585"/>
          <ac:cxnSpMkLst>
            <pc:docMk/>
            <pc:sldMk cId="1135053880" sldId="273"/>
            <ac:cxnSpMk id="72" creationId="{A0B5E2F9-5BFF-FF4A-A928-DD3FDC1EB54E}"/>
          </ac:cxnSpMkLst>
        </pc:cxnChg>
        <pc:cxnChg chg="add mod">
          <ac:chgData name="Welbourn, Abigail L." userId="2efe18a9-2383-41cc-8747-bc9fafb66387" providerId="ADAL" clId="{67B06A17-BD90-B84F-876E-82BEB9F31B21}" dt="2021-06-02T17:05:04.082" v="585"/>
          <ac:cxnSpMkLst>
            <pc:docMk/>
            <pc:sldMk cId="1135053880" sldId="273"/>
            <ac:cxnSpMk id="73" creationId="{126FEE00-C6C3-C24B-9622-4CA695F7D54A}"/>
          </ac:cxnSpMkLst>
        </pc:cxnChg>
      </pc:sldChg>
      <pc:sldChg chg="addSp delSp modSp mod">
        <pc:chgData name="Welbourn, Abigail L." userId="2efe18a9-2383-41cc-8747-bc9fafb66387" providerId="ADAL" clId="{67B06A17-BD90-B84F-876E-82BEB9F31B21}" dt="2021-06-02T17:04:37.305" v="583"/>
        <pc:sldMkLst>
          <pc:docMk/>
          <pc:sldMk cId="39219143" sldId="276"/>
        </pc:sldMkLst>
        <pc:spChg chg="del">
          <ac:chgData name="Welbourn, Abigail L." userId="2efe18a9-2383-41cc-8747-bc9fafb66387" providerId="ADAL" clId="{67B06A17-BD90-B84F-876E-82BEB9F31B21}" dt="2021-06-02T17:04:36.624" v="582" actId="478"/>
          <ac:spMkLst>
            <pc:docMk/>
            <pc:sldMk cId="39219143" sldId="276"/>
            <ac:spMk id="14" creationId="{B3668AA2-3AF5-3F44-982F-FD269157D1D3}"/>
          </ac:spMkLst>
        </pc:spChg>
        <pc:spChg chg="del">
          <ac:chgData name="Welbourn, Abigail L." userId="2efe18a9-2383-41cc-8747-bc9fafb66387" providerId="ADAL" clId="{67B06A17-BD90-B84F-876E-82BEB9F31B21}" dt="2021-06-02T17:04:36.624" v="582" actId="478"/>
          <ac:spMkLst>
            <pc:docMk/>
            <pc:sldMk cId="39219143" sldId="276"/>
            <ac:spMk id="24" creationId="{6AEDA721-AFB1-0E4B-90C0-B5E9F3444B34}"/>
          </ac:spMkLst>
        </pc:spChg>
        <pc:spChg chg="del">
          <ac:chgData name="Welbourn, Abigail L." userId="2efe18a9-2383-41cc-8747-bc9fafb66387" providerId="ADAL" clId="{67B06A17-BD90-B84F-876E-82BEB9F31B21}" dt="2021-06-02T17:04:36.624" v="582" actId="478"/>
          <ac:spMkLst>
            <pc:docMk/>
            <pc:sldMk cId="39219143" sldId="276"/>
            <ac:spMk id="27" creationId="{D003EB8C-C38B-4347-8B69-E1356BA28AE8}"/>
          </ac:spMkLst>
        </pc:spChg>
        <pc:spChg chg="del">
          <ac:chgData name="Welbourn, Abigail L." userId="2efe18a9-2383-41cc-8747-bc9fafb66387" providerId="ADAL" clId="{67B06A17-BD90-B84F-876E-82BEB9F31B21}" dt="2021-06-02T17:04:36.624" v="582" actId="478"/>
          <ac:spMkLst>
            <pc:docMk/>
            <pc:sldMk cId="39219143" sldId="276"/>
            <ac:spMk id="28" creationId="{2B2086E6-11C4-CE43-ABEC-4AC0222D9F75}"/>
          </ac:spMkLst>
        </pc:spChg>
        <pc:spChg chg="del">
          <ac:chgData name="Welbourn, Abigail L." userId="2efe18a9-2383-41cc-8747-bc9fafb66387" providerId="ADAL" clId="{67B06A17-BD90-B84F-876E-82BEB9F31B21}" dt="2021-06-02T17:04:36.624" v="582" actId="478"/>
          <ac:spMkLst>
            <pc:docMk/>
            <pc:sldMk cId="39219143" sldId="276"/>
            <ac:spMk id="30" creationId="{DFC1234E-9F3B-4241-AF76-5BB9543DD38A}"/>
          </ac:spMkLst>
        </pc:spChg>
        <pc:spChg chg="add mod">
          <ac:chgData name="Welbourn, Abigail L." userId="2efe18a9-2383-41cc-8747-bc9fafb66387" providerId="ADAL" clId="{67B06A17-BD90-B84F-876E-82BEB9F31B21}" dt="2021-06-02T17:04:37.305" v="583"/>
          <ac:spMkLst>
            <pc:docMk/>
            <pc:sldMk cId="39219143" sldId="276"/>
            <ac:spMk id="31" creationId="{FF899D07-E2EB-DA46-B132-93A51290F4C4}"/>
          </ac:spMkLst>
        </pc:spChg>
        <pc:spChg chg="mod">
          <ac:chgData name="Welbourn, Abigail L." userId="2efe18a9-2383-41cc-8747-bc9fafb66387" providerId="ADAL" clId="{67B06A17-BD90-B84F-876E-82BEB9F31B21}" dt="2021-06-02T17:04:37.305" v="583"/>
          <ac:spMkLst>
            <pc:docMk/>
            <pc:sldMk cId="39219143" sldId="276"/>
            <ac:spMk id="34" creationId="{5D86A60D-692B-D14B-91D5-E438590E7B96}"/>
          </ac:spMkLst>
        </pc:spChg>
        <pc:spChg chg="mod">
          <ac:chgData name="Welbourn, Abigail L." userId="2efe18a9-2383-41cc-8747-bc9fafb66387" providerId="ADAL" clId="{67B06A17-BD90-B84F-876E-82BEB9F31B21}" dt="2021-06-02T17:04:37.305" v="583"/>
          <ac:spMkLst>
            <pc:docMk/>
            <pc:sldMk cId="39219143" sldId="276"/>
            <ac:spMk id="37" creationId="{CE229B34-2CB2-5C4F-A317-025BE85DFABB}"/>
          </ac:spMkLst>
        </pc:spChg>
        <pc:spChg chg="mod">
          <ac:chgData name="Welbourn, Abigail L." userId="2efe18a9-2383-41cc-8747-bc9fafb66387" providerId="ADAL" clId="{67B06A17-BD90-B84F-876E-82BEB9F31B21}" dt="2021-06-02T17:04:37.305" v="583"/>
          <ac:spMkLst>
            <pc:docMk/>
            <pc:sldMk cId="39219143" sldId="276"/>
            <ac:spMk id="38" creationId="{6C7B6027-3D68-4C42-AD95-DD982FDC42B7}"/>
          </ac:spMkLst>
        </pc:spChg>
        <pc:spChg chg="mod">
          <ac:chgData name="Welbourn, Abigail L." userId="2efe18a9-2383-41cc-8747-bc9fafb66387" providerId="ADAL" clId="{67B06A17-BD90-B84F-876E-82BEB9F31B21}" dt="2021-06-02T17:04:37.305" v="583"/>
          <ac:spMkLst>
            <pc:docMk/>
            <pc:sldMk cId="39219143" sldId="276"/>
            <ac:spMk id="40" creationId="{6CB55B6F-4E29-F648-8A4F-BD1F9914CA66}"/>
          </ac:spMkLst>
        </pc:spChg>
        <pc:spChg chg="mod">
          <ac:chgData name="Welbourn, Abigail L." userId="2efe18a9-2383-41cc-8747-bc9fafb66387" providerId="ADAL" clId="{67B06A17-BD90-B84F-876E-82BEB9F31B21}" dt="2021-06-02T17:04:37.305" v="583"/>
          <ac:spMkLst>
            <pc:docMk/>
            <pc:sldMk cId="39219143" sldId="276"/>
            <ac:spMk id="42" creationId="{669BAABE-D559-D744-80EB-86EB8A347A1C}"/>
          </ac:spMkLst>
        </pc:spChg>
        <pc:spChg chg="add mod">
          <ac:chgData name="Welbourn, Abigail L." userId="2efe18a9-2383-41cc-8747-bc9fafb66387" providerId="ADAL" clId="{67B06A17-BD90-B84F-876E-82BEB9F31B21}" dt="2021-06-02T17:04:37.305" v="583"/>
          <ac:spMkLst>
            <pc:docMk/>
            <pc:sldMk cId="39219143" sldId="276"/>
            <ac:spMk id="46" creationId="{4C06CFE1-547B-FD4F-84BC-5528BC1CF3AD}"/>
          </ac:spMkLst>
        </pc:spChg>
        <pc:spChg chg="add mod">
          <ac:chgData name="Welbourn, Abigail L." userId="2efe18a9-2383-41cc-8747-bc9fafb66387" providerId="ADAL" clId="{67B06A17-BD90-B84F-876E-82BEB9F31B21}" dt="2021-06-02T17:04:37.305" v="583"/>
          <ac:spMkLst>
            <pc:docMk/>
            <pc:sldMk cId="39219143" sldId="276"/>
            <ac:spMk id="48" creationId="{1881A1B0-C237-0D43-A00A-A2F8A59EC8FE}"/>
          </ac:spMkLst>
        </pc:spChg>
        <pc:spChg chg="add mod">
          <ac:chgData name="Welbourn, Abigail L." userId="2efe18a9-2383-41cc-8747-bc9fafb66387" providerId="ADAL" clId="{67B06A17-BD90-B84F-876E-82BEB9F31B21}" dt="2021-06-02T17:04:37.305" v="583"/>
          <ac:spMkLst>
            <pc:docMk/>
            <pc:sldMk cId="39219143" sldId="276"/>
            <ac:spMk id="49" creationId="{F1841051-4318-3D46-98A0-69CE4300CA71}"/>
          </ac:spMkLst>
        </pc:spChg>
        <pc:spChg chg="add mod">
          <ac:chgData name="Welbourn, Abigail L." userId="2efe18a9-2383-41cc-8747-bc9fafb66387" providerId="ADAL" clId="{67B06A17-BD90-B84F-876E-82BEB9F31B21}" dt="2021-06-02T17:04:37.305" v="583"/>
          <ac:spMkLst>
            <pc:docMk/>
            <pc:sldMk cId="39219143" sldId="276"/>
            <ac:spMk id="51" creationId="{FCCBD6B3-350E-534D-ADC4-41F8FA61AF17}"/>
          </ac:spMkLst>
        </pc:spChg>
        <pc:spChg chg="add mod">
          <ac:chgData name="Welbourn, Abigail L." userId="2efe18a9-2383-41cc-8747-bc9fafb66387" providerId="ADAL" clId="{67B06A17-BD90-B84F-876E-82BEB9F31B21}" dt="2021-06-02T17:04:37.305" v="583"/>
          <ac:spMkLst>
            <pc:docMk/>
            <pc:sldMk cId="39219143" sldId="276"/>
            <ac:spMk id="54" creationId="{D3D37AAE-EC59-904D-857E-A3D92BCC5392}"/>
          </ac:spMkLst>
        </pc:spChg>
        <pc:grpChg chg="del">
          <ac:chgData name="Welbourn, Abigail L." userId="2efe18a9-2383-41cc-8747-bc9fafb66387" providerId="ADAL" clId="{67B06A17-BD90-B84F-876E-82BEB9F31B21}" dt="2021-06-02T17:04:36.624" v="582" actId="478"/>
          <ac:grpSpMkLst>
            <pc:docMk/>
            <pc:sldMk cId="39219143" sldId="276"/>
            <ac:grpSpMk id="16" creationId="{1F650DB1-4327-4840-8C03-7765DCEEC4CB}"/>
          </ac:grpSpMkLst>
        </pc:grpChg>
        <pc:grpChg chg="del">
          <ac:chgData name="Welbourn, Abigail L." userId="2efe18a9-2383-41cc-8747-bc9fafb66387" providerId="ADAL" clId="{67B06A17-BD90-B84F-876E-82BEB9F31B21}" dt="2021-06-02T17:04:36.624" v="582" actId="478"/>
          <ac:grpSpMkLst>
            <pc:docMk/>
            <pc:sldMk cId="39219143" sldId="276"/>
            <ac:grpSpMk id="26" creationId="{1FB14B71-D048-DB41-BDB2-DDCE2206C0FF}"/>
          </ac:grpSpMkLst>
        </pc:grpChg>
        <pc:grpChg chg="add mod">
          <ac:chgData name="Welbourn, Abigail L." userId="2efe18a9-2383-41cc-8747-bc9fafb66387" providerId="ADAL" clId="{67B06A17-BD90-B84F-876E-82BEB9F31B21}" dt="2021-06-02T17:04:37.305" v="583"/>
          <ac:grpSpMkLst>
            <pc:docMk/>
            <pc:sldMk cId="39219143" sldId="276"/>
            <ac:grpSpMk id="33" creationId="{32E275FD-A26B-AF42-89B4-E219AE06C406}"/>
          </ac:grpSpMkLst>
        </pc:grpChg>
        <pc:grpChg chg="add mod">
          <ac:chgData name="Welbourn, Abigail L." userId="2efe18a9-2383-41cc-8747-bc9fafb66387" providerId="ADAL" clId="{67B06A17-BD90-B84F-876E-82BEB9F31B21}" dt="2021-06-02T17:04:37.305" v="583"/>
          <ac:grpSpMkLst>
            <pc:docMk/>
            <pc:sldMk cId="39219143" sldId="276"/>
            <ac:grpSpMk id="39" creationId="{75344068-4A1F-9942-971C-92724D8B5FB3}"/>
          </ac:grpSpMkLst>
        </pc:grpChg>
        <pc:grpChg chg="mod">
          <ac:chgData name="Welbourn, Abigail L." userId="2efe18a9-2383-41cc-8747-bc9fafb66387" providerId="ADAL" clId="{67B06A17-BD90-B84F-876E-82BEB9F31B21}" dt="2021-06-02T17:04:37.305" v="583"/>
          <ac:grpSpMkLst>
            <pc:docMk/>
            <pc:sldMk cId="39219143" sldId="276"/>
            <ac:grpSpMk id="41" creationId="{05FC7862-2967-F645-A012-2F6811978CD8}"/>
          </ac:grpSpMkLst>
        </pc:grpChg>
        <pc:picChg chg="del">
          <ac:chgData name="Welbourn, Abigail L." userId="2efe18a9-2383-41cc-8747-bc9fafb66387" providerId="ADAL" clId="{67B06A17-BD90-B84F-876E-82BEB9F31B21}" dt="2021-06-02T17:04:36.624" v="582" actId="478"/>
          <ac:picMkLst>
            <pc:docMk/>
            <pc:sldMk cId="39219143" sldId="276"/>
            <ac:picMk id="2" creationId="{AF2B7862-65BA-CD4E-B506-CEA08C0A61E5}"/>
          </ac:picMkLst>
        </pc:picChg>
        <pc:picChg chg="del">
          <ac:chgData name="Welbourn, Abigail L." userId="2efe18a9-2383-41cc-8747-bc9fafb66387" providerId="ADAL" clId="{67B06A17-BD90-B84F-876E-82BEB9F31B21}" dt="2021-06-02T17:04:36.624" v="582" actId="478"/>
          <ac:picMkLst>
            <pc:docMk/>
            <pc:sldMk cId="39219143" sldId="276"/>
            <ac:picMk id="4" creationId="{7E52BD98-68D5-D642-B284-6986CFA0044D}"/>
          </ac:picMkLst>
        </pc:picChg>
        <pc:picChg chg="del">
          <ac:chgData name="Welbourn, Abigail L." userId="2efe18a9-2383-41cc-8747-bc9fafb66387" providerId="ADAL" clId="{67B06A17-BD90-B84F-876E-82BEB9F31B21}" dt="2021-06-02T17:04:36.624" v="582" actId="478"/>
          <ac:picMkLst>
            <pc:docMk/>
            <pc:sldMk cId="39219143" sldId="276"/>
            <ac:picMk id="13" creationId="{FB3644E6-1E79-9F41-9514-E890315BC494}"/>
          </ac:picMkLst>
        </pc:picChg>
        <pc:picChg chg="del">
          <ac:chgData name="Welbourn, Abigail L." userId="2efe18a9-2383-41cc-8747-bc9fafb66387" providerId="ADAL" clId="{67B06A17-BD90-B84F-876E-82BEB9F31B21}" dt="2021-06-02T17:04:36.624" v="582" actId="478"/>
          <ac:picMkLst>
            <pc:docMk/>
            <pc:sldMk cId="39219143" sldId="276"/>
            <ac:picMk id="25" creationId="{A17EB3E4-7BD9-514D-BDD7-8F7080B062ED}"/>
          </ac:picMkLst>
        </pc:picChg>
        <pc:picChg chg="del">
          <ac:chgData name="Welbourn, Abigail L." userId="2efe18a9-2383-41cc-8747-bc9fafb66387" providerId="ADAL" clId="{67B06A17-BD90-B84F-876E-82BEB9F31B21}" dt="2021-06-02T17:04:36.624" v="582" actId="478"/>
          <ac:picMkLst>
            <pc:docMk/>
            <pc:sldMk cId="39219143" sldId="276"/>
            <ac:picMk id="29" creationId="{A419AA3E-02C5-394C-9921-AAED3A8DBF3B}"/>
          </ac:picMkLst>
        </pc:picChg>
        <pc:picChg chg="add mod">
          <ac:chgData name="Welbourn, Abigail L." userId="2efe18a9-2383-41cc-8747-bc9fafb66387" providerId="ADAL" clId="{67B06A17-BD90-B84F-876E-82BEB9F31B21}" dt="2021-06-02T17:04:37.305" v="583"/>
          <ac:picMkLst>
            <pc:docMk/>
            <pc:sldMk cId="39219143" sldId="276"/>
            <ac:picMk id="32" creationId="{DD80765B-2AB5-2048-AD64-3A441E936D23}"/>
          </ac:picMkLst>
        </pc:picChg>
        <pc:picChg chg="mod">
          <ac:chgData name="Welbourn, Abigail L." userId="2efe18a9-2383-41cc-8747-bc9fafb66387" providerId="ADAL" clId="{67B06A17-BD90-B84F-876E-82BEB9F31B21}" dt="2021-06-02T17:04:37.305" v="583"/>
          <ac:picMkLst>
            <pc:docMk/>
            <pc:sldMk cId="39219143" sldId="276"/>
            <ac:picMk id="35" creationId="{8A361F75-D903-9A48-A287-94CD89D42391}"/>
          </ac:picMkLst>
        </pc:picChg>
        <pc:picChg chg="mod">
          <ac:chgData name="Welbourn, Abigail L." userId="2efe18a9-2383-41cc-8747-bc9fafb66387" providerId="ADAL" clId="{67B06A17-BD90-B84F-876E-82BEB9F31B21}" dt="2021-06-02T17:04:37.305" v="583"/>
          <ac:picMkLst>
            <pc:docMk/>
            <pc:sldMk cId="39219143" sldId="276"/>
            <ac:picMk id="36" creationId="{307A91BF-D394-CD45-B0FA-D295E06F7BE7}"/>
          </ac:picMkLst>
        </pc:picChg>
        <pc:picChg chg="mod">
          <ac:chgData name="Welbourn, Abigail L." userId="2efe18a9-2383-41cc-8747-bc9fafb66387" providerId="ADAL" clId="{67B06A17-BD90-B84F-876E-82BEB9F31B21}" dt="2021-06-02T17:04:37.305" v="583"/>
          <ac:picMkLst>
            <pc:docMk/>
            <pc:sldMk cId="39219143" sldId="276"/>
            <ac:picMk id="43" creationId="{5B881017-BA79-6649-B5CF-48FDC2726A43}"/>
          </ac:picMkLst>
        </pc:picChg>
        <pc:picChg chg="mod">
          <ac:chgData name="Welbourn, Abigail L." userId="2efe18a9-2383-41cc-8747-bc9fafb66387" providerId="ADAL" clId="{67B06A17-BD90-B84F-876E-82BEB9F31B21}" dt="2021-06-02T17:04:37.305" v="583"/>
          <ac:picMkLst>
            <pc:docMk/>
            <pc:sldMk cId="39219143" sldId="276"/>
            <ac:picMk id="44" creationId="{5B0A9D6D-D168-0B42-BAA9-1E40556E5E92}"/>
          </ac:picMkLst>
        </pc:picChg>
        <pc:picChg chg="mod">
          <ac:chgData name="Welbourn, Abigail L." userId="2efe18a9-2383-41cc-8747-bc9fafb66387" providerId="ADAL" clId="{67B06A17-BD90-B84F-876E-82BEB9F31B21}" dt="2021-06-02T17:04:37.305" v="583"/>
          <ac:picMkLst>
            <pc:docMk/>
            <pc:sldMk cId="39219143" sldId="276"/>
            <ac:picMk id="45" creationId="{C6B27AEB-8149-394D-A480-DF7F42143451}"/>
          </ac:picMkLst>
        </pc:picChg>
        <pc:picChg chg="add mod">
          <ac:chgData name="Welbourn, Abigail L." userId="2efe18a9-2383-41cc-8747-bc9fafb66387" providerId="ADAL" clId="{67B06A17-BD90-B84F-876E-82BEB9F31B21}" dt="2021-06-02T17:04:37.305" v="583"/>
          <ac:picMkLst>
            <pc:docMk/>
            <pc:sldMk cId="39219143" sldId="276"/>
            <ac:picMk id="47" creationId="{78970B25-8FE8-F449-B383-81958E27A95C}"/>
          </ac:picMkLst>
        </pc:picChg>
        <pc:picChg chg="add mod">
          <ac:chgData name="Welbourn, Abigail L." userId="2efe18a9-2383-41cc-8747-bc9fafb66387" providerId="ADAL" clId="{67B06A17-BD90-B84F-876E-82BEB9F31B21}" dt="2021-06-02T17:04:37.305" v="583"/>
          <ac:picMkLst>
            <pc:docMk/>
            <pc:sldMk cId="39219143" sldId="276"/>
            <ac:picMk id="50" creationId="{D37211DF-9A74-1F49-B54A-65D2459CA0B3}"/>
          </ac:picMkLst>
        </pc:picChg>
        <pc:picChg chg="add mod">
          <ac:chgData name="Welbourn, Abigail L." userId="2efe18a9-2383-41cc-8747-bc9fafb66387" providerId="ADAL" clId="{67B06A17-BD90-B84F-876E-82BEB9F31B21}" dt="2021-06-02T17:04:37.305" v="583"/>
          <ac:picMkLst>
            <pc:docMk/>
            <pc:sldMk cId="39219143" sldId="276"/>
            <ac:picMk id="52" creationId="{66737D2B-A57E-4742-ADAF-1AEA2E61A01D}"/>
          </ac:picMkLst>
        </pc:picChg>
        <pc:picChg chg="add mod">
          <ac:chgData name="Welbourn, Abigail L." userId="2efe18a9-2383-41cc-8747-bc9fafb66387" providerId="ADAL" clId="{67B06A17-BD90-B84F-876E-82BEB9F31B21}" dt="2021-06-02T17:04:37.305" v="583"/>
          <ac:picMkLst>
            <pc:docMk/>
            <pc:sldMk cId="39219143" sldId="276"/>
            <ac:picMk id="53" creationId="{66F8C155-E12A-2B4C-AB83-42D5F323B503}"/>
          </ac:picMkLst>
        </pc:picChg>
      </pc:sldChg>
      <pc:sldChg chg="addSp delSp modSp mod">
        <pc:chgData name="Welbourn, Abigail L." userId="2efe18a9-2383-41cc-8747-bc9fafb66387" providerId="ADAL" clId="{67B06A17-BD90-B84F-876E-82BEB9F31B21}" dt="2021-06-02T20:08:06.149" v="793" actId="167"/>
        <pc:sldMkLst>
          <pc:docMk/>
          <pc:sldMk cId="2737240615" sldId="456"/>
        </pc:sldMkLst>
        <pc:spChg chg="mod">
          <ac:chgData name="Welbourn, Abigail L." userId="2efe18a9-2383-41cc-8747-bc9fafb66387" providerId="ADAL" clId="{67B06A17-BD90-B84F-876E-82BEB9F31B21}" dt="2021-06-02T17:15:46.743" v="714" actId="20577"/>
          <ac:spMkLst>
            <pc:docMk/>
            <pc:sldMk cId="2737240615" sldId="456"/>
            <ac:spMk id="4" creationId="{00000000-0000-0000-0000-000000000000}"/>
          </ac:spMkLst>
        </pc:spChg>
        <pc:spChg chg="del">
          <ac:chgData name="Welbourn, Abigail L." userId="2efe18a9-2383-41cc-8747-bc9fafb66387" providerId="ADAL" clId="{67B06A17-BD90-B84F-876E-82BEB9F31B21}" dt="2021-06-02T17:12:30.558" v="588" actId="478"/>
          <ac:spMkLst>
            <pc:docMk/>
            <pc:sldMk cId="2737240615" sldId="456"/>
            <ac:spMk id="5" creationId="{492D1B8B-AAC3-8A4C-AC0E-19E0BF96BD7A}"/>
          </ac:spMkLst>
        </pc:spChg>
        <pc:spChg chg="mod">
          <ac:chgData name="Welbourn, Abigail L." userId="2efe18a9-2383-41cc-8747-bc9fafb66387" providerId="ADAL" clId="{67B06A17-BD90-B84F-876E-82BEB9F31B21}" dt="2021-06-02T17:15:37.897" v="706" actId="1036"/>
          <ac:spMkLst>
            <pc:docMk/>
            <pc:sldMk cId="2737240615" sldId="456"/>
            <ac:spMk id="6" creationId="{00000000-0000-0000-0000-000000000000}"/>
          </ac:spMkLst>
        </pc:spChg>
        <pc:spChg chg="add mod">
          <ac:chgData name="Welbourn, Abigail L." userId="2efe18a9-2383-41cc-8747-bc9fafb66387" providerId="ADAL" clId="{67B06A17-BD90-B84F-876E-82BEB9F31B21}" dt="2021-06-02T20:08:06.149" v="793" actId="167"/>
          <ac:spMkLst>
            <pc:docMk/>
            <pc:sldMk cId="2737240615" sldId="456"/>
            <ac:spMk id="7" creationId="{223F8FFE-E710-4A4C-98BD-6B83B8C004DA}"/>
          </ac:spMkLst>
        </pc:spChg>
        <pc:picChg chg="add mod">
          <ac:chgData name="Welbourn, Abigail L." userId="2efe18a9-2383-41cc-8747-bc9fafb66387" providerId="ADAL" clId="{67B06A17-BD90-B84F-876E-82BEB9F31B21}" dt="2021-06-02T17:12:42.040" v="596" actId="1036"/>
          <ac:picMkLst>
            <pc:docMk/>
            <pc:sldMk cId="2737240615" sldId="456"/>
            <ac:picMk id="2" creationId="{4CA95013-37AF-7A43-AE45-3DC18F53FDF1}"/>
          </ac:picMkLst>
        </pc:picChg>
        <pc:picChg chg="del">
          <ac:chgData name="Welbourn, Abigail L." userId="2efe18a9-2383-41cc-8747-bc9fafb66387" providerId="ADAL" clId="{67B06A17-BD90-B84F-876E-82BEB9F31B21}" dt="2021-06-02T17:12:34.165" v="590" actId="478"/>
          <ac:picMkLst>
            <pc:docMk/>
            <pc:sldMk cId="2737240615" sldId="456"/>
            <ac:picMk id="3" creationId="{DCC84B46-D572-D34F-BD45-A5FF4F51FF84}"/>
          </ac:picMkLst>
        </pc:picChg>
      </pc:sldChg>
      <pc:sldChg chg="addSp delSp modSp mod modClrScheme chgLayout">
        <pc:chgData name="Welbourn, Abigail L." userId="2efe18a9-2383-41cc-8747-bc9fafb66387" providerId="ADAL" clId="{67B06A17-BD90-B84F-876E-82BEB9F31B21}" dt="2021-06-02T20:07:17.998" v="788" actId="1036"/>
        <pc:sldMkLst>
          <pc:docMk/>
          <pc:sldMk cId="864578409" sldId="460"/>
        </pc:sldMkLst>
        <pc:spChg chg="del">
          <ac:chgData name="Welbourn, Abigail L." userId="2efe18a9-2383-41cc-8747-bc9fafb66387" providerId="ADAL" clId="{67B06A17-BD90-B84F-876E-82BEB9F31B21}" dt="2021-06-02T20:04:12.270" v="772" actId="478"/>
          <ac:spMkLst>
            <pc:docMk/>
            <pc:sldMk cId="864578409" sldId="460"/>
            <ac:spMk id="2" creationId="{F30F3D94-11E6-F540-A111-4C640704E805}"/>
          </ac:spMkLst>
        </pc:spChg>
        <pc:spChg chg="add del mod">
          <ac:chgData name="Welbourn, Abigail L." userId="2efe18a9-2383-41cc-8747-bc9fafb66387" providerId="ADAL" clId="{67B06A17-BD90-B84F-876E-82BEB9F31B21}" dt="2021-06-02T19:59:23.817" v="747" actId="478"/>
          <ac:spMkLst>
            <pc:docMk/>
            <pc:sldMk cId="864578409" sldId="460"/>
            <ac:spMk id="3" creationId="{DF2E92B9-A1F3-0145-95B3-362E660A60D3}"/>
          </ac:spMkLst>
        </pc:spChg>
        <pc:spChg chg="mod ord">
          <ac:chgData name="Welbourn, Abigail L." userId="2efe18a9-2383-41cc-8747-bc9fafb66387" providerId="ADAL" clId="{67B06A17-BD90-B84F-876E-82BEB9F31B21}" dt="2021-06-02T20:07:02.502" v="778" actId="14100"/>
          <ac:spMkLst>
            <pc:docMk/>
            <pc:sldMk cId="864578409" sldId="460"/>
            <ac:spMk id="7" creationId="{00000000-0000-0000-0000-000000000000}"/>
          </ac:spMkLst>
        </pc:spChg>
        <pc:spChg chg="add del mod ord">
          <ac:chgData name="Welbourn, Abigail L." userId="2efe18a9-2383-41cc-8747-bc9fafb66387" providerId="ADAL" clId="{67B06A17-BD90-B84F-876E-82BEB9F31B21}" dt="2021-06-02T20:06:52.705" v="775" actId="478"/>
          <ac:spMkLst>
            <pc:docMk/>
            <pc:sldMk cId="864578409" sldId="460"/>
            <ac:spMk id="10" creationId="{8645F325-A28B-AE40-A98B-44928E1ADF28}"/>
          </ac:spMkLst>
        </pc:spChg>
        <pc:spChg chg="add del mod ord">
          <ac:chgData name="Welbourn, Abigail L." userId="2efe18a9-2383-41cc-8747-bc9fafb66387" providerId="ADAL" clId="{67B06A17-BD90-B84F-876E-82BEB9F31B21}" dt="2021-06-02T20:06:57.650" v="777" actId="478"/>
          <ac:spMkLst>
            <pc:docMk/>
            <pc:sldMk cId="864578409" sldId="460"/>
            <ac:spMk id="12" creationId="{DE170AE4-BA80-FF42-9581-B865E0BE9265}"/>
          </ac:spMkLst>
        </pc:spChg>
        <pc:spChg chg="add del mod ord">
          <ac:chgData name="Welbourn, Abigail L." userId="2efe18a9-2383-41cc-8747-bc9fafb66387" providerId="ADAL" clId="{67B06A17-BD90-B84F-876E-82BEB9F31B21}" dt="2021-06-02T20:06:54.960" v="776" actId="478"/>
          <ac:spMkLst>
            <pc:docMk/>
            <pc:sldMk cId="864578409" sldId="460"/>
            <ac:spMk id="14" creationId="{AFEF2FB1-F730-D94E-AE2A-F835A945CE88}"/>
          </ac:spMkLst>
        </pc:spChg>
        <pc:spChg chg="mod">
          <ac:chgData name="Welbourn, Abigail L." userId="2efe18a9-2383-41cc-8747-bc9fafb66387" providerId="ADAL" clId="{67B06A17-BD90-B84F-876E-82BEB9F31B21}" dt="2021-06-02T20:07:17.998" v="788" actId="1036"/>
          <ac:spMkLst>
            <pc:docMk/>
            <pc:sldMk cId="864578409" sldId="460"/>
            <ac:spMk id="18" creationId="{00000000-0000-0000-0000-000000000000}"/>
          </ac:spMkLst>
        </pc:spChg>
        <pc:spChg chg="mod">
          <ac:chgData name="Welbourn, Abigail L." userId="2efe18a9-2383-41cc-8747-bc9fafb66387" providerId="ADAL" clId="{67B06A17-BD90-B84F-876E-82BEB9F31B21}" dt="2021-06-02T20:07:17.998" v="788" actId="1036"/>
          <ac:spMkLst>
            <pc:docMk/>
            <pc:sldMk cId="864578409" sldId="460"/>
            <ac:spMk id="32" creationId="{F80B22C2-7CD3-DB47-92F8-F122870BD732}"/>
          </ac:spMkLst>
        </pc:spChg>
        <pc:spChg chg="del">
          <ac:chgData name="Welbourn, Abigail L." userId="2efe18a9-2383-41cc-8747-bc9fafb66387" providerId="ADAL" clId="{67B06A17-BD90-B84F-876E-82BEB9F31B21}" dt="2021-06-02T19:57:47.842" v="740" actId="478"/>
          <ac:spMkLst>
            <pc:docMk/>
            <pc:sldMk cId="864578409" sldId="460"/>
            <ac:spMk id="33" creationId="{FD43DE97-F780-B043-BB17-4A1D16B451E4}"/>
          </ac:spMkLst>
        </pc:spChg>
        <pc:spChg chg="del">
          <ac:chgData name="Welbourn, Abigail L." userId="2efe18a9-2383-41cc-8747-bc9fafb66387" providerId="ADAL" clId="{67B06A17-BD90-B84F-876E-82BEB9F31B21}" dt="2021-06-02T19:59:22.178" v="746" actId="478"/>
          <ac:spMkLst>
            <pc:docMk/>
            <pc:sldMk cId="864578409" sldId="460"/>
            <ac:spMk id="34" creationId="{4D724394-1C38-2C45-B7AB-CB11548E9A7A}"/>
          </ac:spMkLst>
        </pc:spChg>
        <pc:spChg chg="del">
          <ac:chgData name="Welbourn, Abigail L." userId="2efe18a9-2383-41cc-8747-bc9fafb66387" providerId="ADAL" clId="{67B06A17-BD90-B84F-876E-82BEB9F31B21}" dt="2021-06-02T20:01:58.629" v="752" actId="478"/>
          <ac:spMkLst>
            <pc:docMk/>
            <pc:sldMk cId="864578409" sldId="460"/>
            <ac:spMk id="35" creationId="{18BF92D9-36B0-784F-ADB0-1DB0071E5C98}"/>
          </ac:spMkLst>
        </pc:spChg>
        <pc:spChg chg="mod">
          <ac:chgData name="Welbourn, Abigail L." userId="2efe18a9-2383-41cc-8747-bc9fafb66387" providerId="ADAL" clId="{67B06A17-BD90-B84F-876E-82BEB9F31B21}" dt="2021-06-02T20:07:17.998" v="788" actId="1036"/>
          <ac:spMkLst>
            <pc:docMk/>
            <pc:sldMk cId="864578409" sldId="460"/>
            <ac:spMk id="36" creationId="{0D63968C-0DF5-B94B-9FE0-CC7F8F86A5D6}"/>
          </ac:spMkLst>
        </pc:spChg>
        <pc:spChg chg="mod">
          <ac:chgData name="Welbourn, Abigail L." userId="2efe18a9-2383-41cc-8747-bc9fafb66387" providerId="ADAL" clId="{67B06A17-BD90-B84F-876E-82BEB9F31B21}" dt="2021-06-02T20:07:17.998" v="788" actId="1036"/>
          <ac:spMkLst>
            <pc:docMk/>
            <pc:sldMk cId="864578409" sldId="460"/>
            <ac:spMk id="37" creationId="{16398F13-F4D6-E040-8CF6-386FEBBAD000}"/>
          </ac:spMkLst>
        </pc:spChg>
        <pc:spChg chg="mod">
          <ac:chgData name="Welbourn, Abigail L." userId="2efe18a9-2383-41cc-8747-bc9fafb66387" providerId="ADAL" clId="{67B06A17-BD90-B84F-876E-82BEB9F31B21}" dt="2021-06-02T20:07:17.998" v="788" actId="1036"/>
          <ac:spMkLst>
            <pc:docMk/>
            <pc:sldMk cId="864578409" sldId="460"/>
            <ac:spMk id="39" creationId="{FD279C4E-D3E7-6D49-BC73-4632BC508EAA}"/>
          </ac:spMkLst>
        </pc:spChg>
        <pc:grpChg chg="add del mod">
          <ac:chgData name="Welbourn, Abigail L." userId="2efe18a9-2383-41cc-8747-bc9fafb66387" providerId="ADAL" clId="{67B06A17-BD90-B84F-876E-82BEB9F31B21}" dt="2021-06-02T19:57:34.602" v="738" actId="478"/>
          <ac:grpSpMkLst>
            <pc:docMk/>
            <pc:sldMk cId="864578409" sldId="460"/>
            <ac:grpSpMk id="5" creationId="{5644C9B9-9C16-104D-B192-2E733EEFDEF8}"/>
          </ac:grpSpMkLst>
        </pc:grpChg>
        <pc:picChg chg="add mod">
          <ac:chgData name="Welbourn, Abigail L." userId="2efe18a9-2383-41cc-8747-bc9fafb66387" providerId="ADAL" clId="{67B06A17-BD90-B84F-876E-82BEB9F31B21}" dt="2021-06-02T20:07:17.998" v="788" actId="1036"/>
          <ac:picMkLst>
            <pc:docMk/>
            <pc:sldMk cId="864578409" sldId="460"/>
            <ac:picMk id="4" creationId="{14E3D4EC-75DC-ED47-BC21-C016F0E21C41}"/>
          </ac:picMkLst>
        </pc:picChg>
        <pc:picChg chg="add mod">
          <ac:chgData name="Welbourn, Abigail L." userId="2efe18a9-2383-41cc-8747-bc9fafb66387" providerId="ADAL" clId="{67B06A17-BD90-B84F-876E-82BEB9F31B21}" dt="2021-06-02T20:07:17.998" v="788" actId="1036"/>
          <ac:picMkLst>
            <pc:docMk/>
            <pc:sldMk cId="864578409" sldId="460"/>
            <ac:picMk id="6" creationId="{C80B2852-FD91-084F-A553-B540DFB67B01}"/>
          </ac:picMkLst>
        </pc:picChg>
        <pc:picChg chg="add mod">
          <ac:chgData name="Welbourn, Abigail L." userId="2efe18a9-2383-41cc-8747-bc9fafb66387" providerId="ADAL" clId="{67B06A17-BD90-B84F-876E-82BEB9F31B21}" dt="2021-06-02T20:07:17.998" v="788" actId="1036"/>
          <ac:picMkLst>
            <pc:docMk/>
            <pc:sldMk cId="864578409" sldId="460"/>
            <ac:picMk id="8" creationId="{1697507F-93E6-2744-A7B4-EEFE26150A61}"/>
          </ac:picMkLst>
        </pc:picChg>
        <pc:picChg chg="add mod">
          <ac:chgData name="Welbourn, Abigail L." userId="2efe18a9-2383-41cc-8747-bc9fafb66387" providerId="ADAL" clId="{67B06A17-BD90-B84F-876E-82BEB9F31B21}" dt="2021-06-02T20:04:31.379" v="773" actId="1076"/>
          <ac:picMkLst>
            <pc:docMk/>
            <pc:sldMk cId="864578409" sldId="460"/>
            <ac:picMk id="9" creationId="{2078DE1B-78EE-B942-BD2B-5CE4F3F3AA13}"/>
          </ac:picMkLst>
        </pc:picChg>
        <pc:picChg chg="mod">
          <ac:chgData name="Welbourn, Abigail L." userId="2efe18a9-2383-41cc-8747-bc9fafb66387" providerId="ADAL" clId="{67B06A17-BD90-B84F-876E-82BEB9F31B21}" dt="2021-06-02T20:07:17.998" v="788" actId="1036"/>
          <ac:picMkLst>
            <pc:docMk/>
            <pc:sldMk cId="864578409" sldId="460"/>
            <ac:picMk id="19" creationId="{00000000-0000-0000-0000-000000000000}"/>
          </ac:picMkLst>
        </pc:picChg>
        <pc:picChg chg="add del mod">
          <ac:chgData name="Welbourn, Abigail L." userId="2efe18a9-2383-41cc-8747-bc9fafb66387" providerId="ADAL" clId="{67B06A17-BD90-B84F-876E-82BEB9F31B21}" dt="2021-06-02T19:57:34.602" v="738" actId="478"/>
          <ac:picMkLst>
            <pc:docMk/>
            <pc:sldMk cId="864578409" sldId="460"/>
            <ac:picMk id="25" creationId="{0F9D2DB9-D7D5-274F-A23C-7B77E5D8646E}"/>
          </ac:picMkLst>
        </pc:picChg>
        <pc:picChg chg="mod">
          <ac:chgData name="Welbourn, Abigail L." userId="2efe18a9-2383-41cc-8747-bc9fafb66387" providerId="ADAL" clId="{67B06A17-BD90-B84F-876E-82BEB9F31B21}" dt="2021-06-02T20:07:17.998" v="788" actId="1036"/>
          <ac:picMkLst>
            <pc:docMk/>
            <pc:sldMk cId="864578409" sldId="460"/>
            <ac:picMk id="27" creationId="{2C160930-6C85-5E4B-A51B-1AE796808545}"/>
          </ac:picMkLst>
        </pc:picChg>
      </pc:sldChg>
      <pc:sldChg chg="addSp delSp modSp mod">
        <pc:chgData name="Welbourn, Abigail L." userId="2efe18a9-2383-41cc-8747-bc9fafb66387" providerId="ADAL" clId="{67B06A17-BD90-B84F-876E-82BEB9F31B21}" dt="2021-06-02T20:08:53.455" v="827" actId="20577"/>
        <pc:sldMkLst>
          <pc:docMk/>
          <pc:sldMk cId="190388347" sldId="461"/>
        </pc:sldMkLst>
        <pc:spChg chg="mod">
          <ac:chgData name="Welbourn, Abigail L." userId="2efe18a9-2383-41cc-8747-bc9fafb66387" providerId="ADAL" clId="{67B06A17-BD90-B84F-876E-82BEB9F31B21}" dt="2021-06-02T17:00:21.363" v="314" actId="20577"/>
          <ac:spMkLst>
            <pc:docMk/>
            <pc:sldMk cId="190388347" sldId="461"/>
            <ac:spMk id="3" creationId="{00000000-0000-0000-0000-000000000000}"/>
          </ac:spMkLst>
        </pc:spChg>
        <pc:spChg chg="mod">
          <ac:chgData name="Welbourn, Abigail L." userId="2efe18a9-2383-41cc-8747-bc9fafb66387" providerId="ADAL" clId="{67B06A17-BD90-B84F-876E-82BEB9F31B21}" dt="2021-06-02T20:08:53.455" v="827" actId="20577"/>
          <ac:spMkLst>
            <pc:docMk/>
            <pc:sldMk cId="190388347" sldId="461"/>
            <ac:spMk id="6" creationId="{00000000-0000-0000-0000-000000000000}"/>
          </ac:spMkLst>
        </pc:spChg>
        <pc:spChg chg="del">
          <ac:chgData name="Welbourn, Abigail L." userId="2efe18a9-2383-41cc-8747-bc9fafb66387" providerId="ADAL" clId="{67B06A17-BD90-B84F-876E-82BEB9F31B21}" dt="2021-06-02T16:52:59.234" v="0" actId="478"/>
          <ac:spMkLst>
            <pc:docMk/>
            <pc:sldMk cId="190388347" sldId="461"/>
            <ac:spMk id="10" creationId="{61F808C4-7176-7247-8E0A-71BC67F56F0F}"/>
          </ac:spMkLst>
        </pc:spChg>
        <pc:spChg chg="add mod">
          <ac:chgData name="Welbourn, Abigail L." userId="2efe18a9-2383-41cc-8747-bc9fafb66387" providerId="ADAL" clId="{67B06A17-BD90-B84F-876E-82BEB9F31B21}" dt="2021-06-02T20:07:56.098" v="790"/>
          <ac:spMkLst>
            <pc:docMk/>
            <pc:sldMk cId="190388347" sldId="461"/>
            <ac:spMk id="14" creationId="{2F8FE73F-7C3A-5644-91FB-FCDB6B2EDE88}"/>
          </ac:spMkLst>
        </pc:spChg>
        <pc:picChg chg="mod">
          <ac:chgData name="Welbourn, Abigail L." userId="2efe18a9-2383-41cc-8747-bc9fafb66387" providerId="ADAL" clId="{67B06A17-BD90-B84F-876E-82BEB9F31B21}" dt="2021-06-02T16:57:51.416" v="161" actId="1036"/>
          <ac:picMkLst>
            <pc:docMk/>
            <pc:sldMk cId="190388347" sldId="461"/>
            <ac:picMk id="11" creationId="{B828959A-DF98-F841-B7B6-6004819AB300}"/>
          </ac:picMkLst>
        </pc:picChg>
        <pc:cxnChg chg="mod">
          <ac:chgData name="Welbourn, Abigail L." userId="2efe18a9-2383-41cc-8747-bc9fafb66387" providerId="ADAL" clId="{67B06A17-BD90-B84F-876E-82BEB9F31B21}" dt="2021-06-02T16:55:28.989" v="92" actId="14100"/>
          <ac:cxnSpMkLst>
            <pc:docMk/>
            <pc:sldMk cId="190388347" sldId="461"/>
            <ac:cxnSpMk id="8" creationId="{00000000-0000-0000-0000-000000000000}"/>
          </ac:cxnSpMkLst>
        </pc:cxnChg>
        <pc:cxnChg chg="mod">
          <ac:chgData name="Welbourn, Abigail L." userId="2efe18a9-2383-41cc-8747-bc9fafb66387" providerId="ADAL" clId="{67B06A17-BD90-B84F-876E-82BEB9F31B21}" dt="2021-06-02T16:59:19.605" v="202" actId="1076"/>
          <ac:cxnSpMkLst>
            <pc:docMk/>
            <pc:sldMk cId="190388347" sldId="461"/>
            <ac:cxnSpMk id="9" creationId="{00000000-0000-0000-0000-000000000000}"/>
          </ac:cxnSpMkLst>
        </pc:cxnChg>
        <pc:cxnChg chg="add mod">
          <ac:chgData name="Welbourn, Abigail L." userId="2efe18a9-2383-41cc-8747-bc9fafb66387" providerId="ADAL" clId="{67B06A17-BD90-B84F-876E-82BEB9F31B21}" dt="2021-06-02T16:54:52.552" v="85" actId="14100"/>
          <ac:cxnSpMkLst>
            <pc:docMk/>
            <pc:sldMk cId="190388347" sldId="461"/>
            <ac:cxnSpMk id="12" creationId="{77BF3CF3-AF04-BF44-B616-78B35BA157CE}"/>
          </ac:cxnSpMkLst>
        </pc:cxnChg>
        <pc:cxnChg chg="add mod">
          <ac:chgData name="Welbourn, Abigail L." userId="2efe18a9-2383-41cc-8747-bc9fafb66387" providerId="ADAL" clId="{67B06A17-BD90-B84F-876E-82BEB9F31B21}" dt="2021-06-02T16:59:15.330" v="201" actId="14100"/>
          <ac:cxnSpMkLst>
            <pc:docMk/>
            <pc:sldMk cId="190388347" sldId="461"/>
            <ac:cxnSpMk id="13" creationId="{16AB3975-5E2A-7441-9BDD-8C75344F48BE}"/>
          </ac:cxnSpMkLst>
        </pc:cxnChg>
      </pc:sldChg>
      <pc:sldChg chg="addSp delSp modSp del mod">
        <pc:chgData name="Welbourn, Abigail L." userId="2efe18a9-2383-41cc-8747-bc9fafb66387" providerId="ADAL" clId="{67B06A17-BD90-B84F-876E-82BEB9F31B21}" dt="2021-06-02T17:00:52.987" v="341" actId="2696"/>
        <pc:sldMkLst>
          <pc:docMk/>
          <pc:sldMk cId="1404227725" sldId="462"/>
        </pc:sldMkLst>
        <pc:picChg chg="del">
          <ac:chgData name="Welbourn, Abigail L." userId="2efe18a9-2383-41cc-8747-bc9fafb66387" providerId="ADAL" clId="{67B06A17-BD90-B84F-876E-82BEB9F31B21}" dt="2021-06-02T16:57:56.472" v="162" actId="478"/>
          <ac:picMkLst>
            <pc:docMk/>
            <pc:sldMk cId="1404227725" sldId="462"/>
            <ac:picMk id="11" creationId="{00000000-0000-0000-0000-000000000000}"/>
          </ac:picMkLst>
        </pc:picChg>
        <pc:picChg chg="add mod">
          <ac:chgData name="Welbourn, Abigail L." userId="2efe18a9-2383-41cc-8747-bc9fafb66387" providerId="ADAL" clId="{67B06A17-BD90-B84F-876E-82BEB9F31B21}" dt="2021-06-02T16:57:56.810" v="163"/>
          <ac:picMkLst>
            <pc:docMk/>
            <pc:sldMk cId="1404227725" sldId="462"/>
            <ac:picMk id="12" creationId="{13189094-C4BD-AA4D-BA18-912017BFB657}"/>
          </ac:picMkLst>
        </pc:picChg>
      </pc:sldChg>
      <pc:sldChg chg="addSp modSp add mod">
        <pc:chgData name="Welbourn, Abigail L." userId="2efe18a9-2383-41cc-8747-bc9fafb66387" providerId="ADAL" clId="{67B06A17-BD90-B84F-876E-82BEB9F31B21}" dt="2021-06-02T20:08:47.325" v="811" actId="20577"/>
        <pc:sldMkLst>
          <pc:docMk/>
          <pc:sldMk cId="1800557056" sldId="463"/>
        </pc:sldMkLst>
        <pc:spChg chg="mod">
          <ac:chgData name="Welbourn, Abigail L." userId="2efe18a9-2383-41cc-8747-bc9fafb66387" providerId="ADAL" clId="{67B06A17-BD90-B84F-876E-82BEB9F31B21}" dt="2021-06-02T17:00:50.312" v="340" actId="20577"/>
          <ac:spMkLst>
            <pc:docMk/>
            <pc:sldMk cId="1800557056" sldId="463"/>
            <ac:spMk id="2" creationId="{00000000-0000-0000-0000-000000000000}"/>
          </ac:spMkLst>
        </pc:spChg>
        <pc:spChg chg="mod">
          <ac:chgData name="Welbourn, Abigail L." userId="2efe18a9-2383-41cc-8747-bc9fafb66387" providerId="ADAL" clId="{67B06A17-BD90-B84F-876E-82BEB9F31B21}" dt="2021-06-02T17:03:34.973" v="581" actId="20577"/>
          <ac:spMkLst>
            <pc:docMk/>
            <pc:sldMk cId="1800557056" sldId="463"/>
            <ac:spMk id="3" creationId="{00000000-0000-0000-0000-000000000000}"/>
          </ac:spMkLst>
        </pc:spChg>
        <pc:spChg chg="mod">
          <ac:chgData name="Welbourn, Abigail L." userId="2efe18a9-2383-41cc-8747-bc9fafb66387" providerId="ADAL" clId="{67B06A17-BD90-B84F-876E-82BEB9F31B21}" dt="2021-06-02T20:08:47.325" v="811" actId="20577"/>
          <ac:spMkLst>
            <pc:docMk/>
            <pc:sldMk cId="1800557056" sldId="463"/>
            <ac:spMk id="6" creationId="{00000000-0000-0000-0000-000000000000}"/>
          </ac:spMkLst>
        </pc:spChg>
        <pc:spChg chg="add mod">
          <ac:chgData name="Welbourn, Abigail L." userId="2efe18a9-2383-41cc-8747-bc9fafb66387" providerId="ADAL" clId="{67B06A17-BD90-B84F-876E-82BEB9F31B21}" dt="2021-06-02T20:07:58.326" v="791"/>
          <ac:spMkLst>
            <pc:docMk/>
            <pc:sldMk cId="1800557056" sldId="463"/>
            <ac:spMk id="14" creationId="{9737606F-1410-0C43-BEBA-E6D552374C33}"/>
          </ac:spMkLst>
        </pc:spChg>
        <pc:cxnChg chg="mod">
          <ac:chgData name="Welbourn, Abigail L." userId="2efe18a9-2383-41cc-8747-bc9fafb66387" providerId="ADAL" clId="{67B06A17-BD90-B84F-876E-82BEB9F31B21}" dt="2021-06-02T17:01:24.904" v="361" actId="1035"/>
          <ac:cxnSpMkLst>
            <pc:docMk/>
            <pc:sldMk cId="1800557056" sldId="463"/>
            <ac:cxnSpMk id="8" creationId="{00000000-0000-0000-0000-000000000000}"/>
          </ac:cxnSpMkLst>
        </pc:cxnChg>
        <pc:cxnChg chg="mod">
          <ac:chgData name="Welbourn, Abigail L." userId="2efe18a9-2383-41cc-8747-bc9fafb66387" providerId="ADAL" clId="{67B06A17-BD90-B84F-876E-82BEB9F31B21}" dt="2021-06-02T17:03:13.382" v="554" actId="1035"/>
          <ac:cxnSpMkLst>
            <pc:docMk/>
            <pc:sldMk cId="1800557056" sldId="463"/>
            <ac:cxnSpMk id="9" creationId="{00000000-0000-0000-0000-000000000000}"/>
          </ac:cxnSpMkLst>
        </pc:cxnChg>
        <pc:cxnChg chg="mod">
          <ac:chgData name="Welbourn, Abigail L." userId="2efe18a9-2383-41cc-8747-bc9fafb66387" providerId="ADAL" clId="{67B06A17-BD90-B84F-876E-82BEB9F31B21}" dt="2021-06-02T17:01:24.904" v="361" actId="1035"/>
          <ac:cxnSpMkLst>
            <pc:docMk/>
            <pc:sldMk cId="1800557056" sldId="463"/>
            <ac:cxnSpMk id="12" creationId="{77BF3CF3-AF04-BF44-B616-78B35BA157CE}"/>
          </ac:cxnSpMkLst>
        </pc:cxnChg>
        <pc:cxnChg chg="mod">
          <ac:chgData name="Welbourn, Abigail L." userId="2efe18a9-2383-41cc-8747-bc9fafb66387" providerId="ADAL" clId="{67B06A17-BD90-B84F-876E-82BEB9F31B21}" dt="2021-06-02T17:02:51.063" v="515" actId="14100"/>
          <ac:cxnSpMkLst>
            <pc:docMk/>
            <pc:sldMk cId="1800557056" sldId="463"/>
            <ac:cxnSpMk id="13" creationId="{16AB3975-5E2A-7441-9BDD-8C75344F48BE}"/>
          </ac:cxnSpMkLst>
        </pc:cxnChg>
      </pc:sldChg>
      <pc:sldMasterChg chg="delSp modSp mod delSldLayout">
        <pc:chgData name="Welbourn, Abigail L." userId="2efe18a9-2383-41cc-8747-bc9fafb66387" providerId="ADAL" clId="{67B06A17-BD90-B84F-876E-82BEB9F31B21}" dt="2021-06-02T20:07:37.539" v="789" actId="478"/>
        <pc:sldMasterMkLst>
          <pc:docMk/>
          <pc:sldMasterMk cId="4127766274" sldId="2147483648"/>
        </pc:sldMasterMkLst>
        <pc:spChg chg="mod">
          <ac:chgData name="Welbourn, Abigail L." userId="2efe18a9-2383-41cc-8747-bc9fafb66387" providerId="ADAL" clId="{67B06A17-BD90-B84F-876E-82BEB9F31B21}" dt="2021-06-02T17:05:36.045" v="587" actId="1076"/>
          <ac:spMkLst>
            <pc:docMk/>
            <pc:sldMasterMk cId="4127766274" sldId="2147483648"/>
            <ac:spMk id="5" creationId="{00000000-0000-0000-0000-000000000000}"/>
          </ac:spMkLst>
        </pc:spChg>
        <pc:picChg chg="del">
          <ac:chgData name="Welbourn, Abigail L." userId="2efe18a9-2383-41cc-8747-bc9fafb66387" providerId="ADAL" clId="{67B06A17-BD90-B84F-876E-82BEB9F31B21}" dt="2021-06-02T20:07:37.539" v="789" actId="478"/>
          <ac:picMkLst>
            <pc:docMk/>
            <pc:sldMasterMk cId="4127766274" sldId="2147483648"/>
            <ac:picMk id="12" creationId="{00000000-0000-0000-0000-000000000000}"/>
          </ac:picMkLst>
        </pc:picChg>
        <pc:sldLayoutChg chg="del">
          <pc:chgData name="Welbourn, Abigail L." userId="2efe18a9-2383-41cc-8747-bc9fafb66387" providerId="ADAL" clId="{67B06A17-BD90-B84F-876E-82BEB9F31B21}" dt="2021-06-02T17:00:52.987" v="341" actId="2696"/>
          <pc:sldLayoutMkLst>
            <pc:docMk/>
            <pc:sldMasterMk cId="4127766274" sldId="2147483648"/>
            <pc:sldLayoutMk cId="1710145716" sldId="2147483715"/>
          </pc:sldLayoutMkLst>
        </pc:sldLayoutChg>
      </pc:sldMasterChg>
    </pc:docChg>
  </pc:docChgLst>
  <pc:docChgLst>
    <pc:chgData name="Doherty, Meaghan" userId="0df1d331-ab5f-4301-b311-df449ebe79e9" providerId="ADAL" clId="{1EFAB74C-B219-4707-8728-484576DF6783}"/>
    <pc:docChg chg="custSel addSld delSld modSld">
      <pc:chgData name="Doherty, Meaghan" userId="0df1d331-ab5f-4301-b311-df449ebe79e9" providerId="ADAL" clId="{1EFAB74C-B219-4707-8728-484576DF6783}" dt="2022-05-17T18:50:07.959" v="771" actId="1076"/>
      <pc:docMkLst>
        <pc:docMk/>
      </pc:docMkLst>
      <pc:sldChg chg="modSp add del mod">
        <pc:chgData name="Doherty, Meaghan" userId="0df1d331-ab5f-4301-b311-df449ebe79e9" providerId="ADAL" clId="{1EFAB74C-B219-4707-8728-484576DF6783}" dt="2022-05-17T18:31:10.840" v="167" actId="404"/>
        <pc:sldMkLst>
          <pc:docMk/>
          <pc:sldMk cId="1135053880" sldId="273"/>
        </pc:sldMkLst>
        <pc:spChg chg="mod">
          <ac:chgData name="Doherty, Meaghan" userId="0df1d331-ab5f-4301-b311-df449ebe79e9" providerId="ADAL" clId="{1EFAB74C-B219-4707-8728-484576DF6783}" dt="2022-05-17T18:30:48.127" v="144" actId="20577"/>
          <ac:spMkLst>
            <pc:docMk/>
            <pc:sldMk cId="1135053880" sldId="273"/>
            <ac:spMk id="2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31:10.840" v="167" actId="404"/>
          <ac:spMkLst>
            <pc:docMk/>
            <pc:sldMk cId="1135053880" sldId="273"/>
            <ac:spMk id="32" creationId="{94FA6F01-3797-8A5F-F187-FC48F94712D7}"/>
          </ac:spMkLst>
        </pc:spChg>
      </pc:sldChg>
      <pc:sldChg chg="add del">
        <pc:chgData name="Doherty, Meaghan" userId="0df1d331-ab5f-4301-b311-df449ebe79e9" providerId="ADAL" clId="{1EFAB74C-B219-4707-8728-484576DF6783}" dt="2022-05-17T18:29:38.111" v="113" actId="47"/>
        <pc:sldMkLst>
          <pc:docMk/>
          <pc:sldMk cId="39219143" sldId="276"/>
        </pc:sldMkLst>
      </pc:sldChg>
      <pc:sldChg chg="del">
        <pc:chgData name="Doherty, Meaghan" userId="0df1d331-ab5f-4301-b311-df449ebe79e9" providerId="ADAL" clId="{1EFAB74C-B219-4707-8728-484576DF6783}" dt="2022-05-17T18:29:40.999" v="115" actId="47"/>
        <pc:sldMkLst>
          <pc:docMk/>
          <pc:sldMk cId="2737240615" sldId="456"/>
        </pc:sldMkLst>
      </pc:sldChg>
      <pc:sldChg chg="modSp mod">
        <pc:chgData name="Doherty, Meaghan" userId="0df1d331-ab5f-4301-b311-df449ebe79e9" providerId="ADAL" clId="{1EFAB74C-B219-4707-8728-484576DF6783}" dt="2022-05-17T18:28:57.105" v="95" actId="1076"/>
        <pc:sldMkLst>
          <pc:docMk/>
          <pc:sldMk cId="864578409" sldId="460"/>
        </pc:sldMkLst>
        <pc:spChg chg="mod">
          <ac:chgData name="Doherty, Meaghan" userId="0df1d331-ab5f-4301-b311-df449ebe79e9" providerId="ADAL" clId="{1EFAB74C-B219-4707-8728-484576DF6783}" dt="2022-05-17T18:27:12.495" v="83" actId="1076"/>
          <ac:spMkLst>
            <pc:docMk/>
            <pc:sldMk cId="864578409" sldId="460"/>
            <ac:spMk id="11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28:18.684" v="90" actId="1076"/>
          <ac:spMkLst>
            <pc:docMk/>
            <pc:sldMk cId="864578409" sldId="460"/>
            <ac:spMk id="13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28:08.191" v="89" actId="1076"/>
          <ac:spMkLst>
            <pc:docMk/>
            <pc:sldMk cId="864578409" sldId="460"/>
            <ac:spMk id="16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28:57.105" v="95" actId="1076"/>
          <ac:spMkLst>
            <pc:docMk/>
            <pc:sldMk cId="864578409" sldId="460"/>
            <ac:spMk id="18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28:50.183" v="94" actId="1076"/>
          <ac:spMkLst>
            <pc:docMk/>
            <pc:sldMk cId="864578409" sldId="460"/>
            <ac:spMk id="32" creationId="{F80B22C2-7CD3-DB47-92F8-F122870BD732}"/>
          </ac:spMkLst>
        </pc:spChg>
        <pc:spChg chg="mod">
          <ac:chgData name="Doherty, Meaghan" userId="0df1d331-ab5f-4301-b311-df449ebe79e9" providerId="ADAL" clId="{1EFAB74C-B219-4707-8728-484576DF6783}" dt="2022-05-17T18:28:34.494" v="92" actId="1076"/>
          <ac:spMkLst>
            <pc:docMk/>
            <pc:sldMk cId="864578409" sldId="460"/>
            <ac:spMk id="36" creationId="{0D63968C-0DF5-B94B-9FE0-CC7F8F86A5D6}"/>
          </ac:spMkLst>
        </pc:spChg>
        <pc:spChg chg="mod">
          <ac:chgData name="Doherty, Meaghan" userId="0df1d331-ab5f-4301-b311-df449ebe79e9" providerId="ADAL" clId="{1EFAB74C-B219-4707-8728-484576DF6783}" dt="2022-05-17T18:28:25.025" v="91" actId="1076"/>
          <ac:spMkLst>
            <pc:docMk/>
            <pc:sldMk cId="864578409" sldId="460"/>
            <ac:spMk id="37" creationId="{16398F13-F4D6-E040-8CF6-386FEBBAD000}"/>
          </ac:spMkLst>
        </pc:spChg>
        <pc:spChg chg="mod">
          <ac:chgData name="Doherty, Meaghan" userId="0df1d331-ab5f-4301-b311-df449ebe79e9" providerId="ADAL" clId="{1EFAB74C-B219-4707-8728-484576DF6783}" dt="2022-05-17T18:28:00.260" v="88" actId="1076"/>
          <ac:spMkLst>
            <pc:docMk/>
            <pc:sldMk cId="864578409" sldId="460"/>
            <ac:spMk id="38" creationId="{42595F23-381B-C340-AEBC-B71447804999}"/>
          </ac:spMkLst>
        </pc:spChg>
        <pc:spChg chg="mod">
          <ac:chgData name="Doherty, Meaghan" userId="0df1d331-ab5f-4301-b311-df449ebe79e9" providerId="ADAL" clId="{1EFAB74C-B219-4707-8728-484576DF6783}" dt="2022-05-17T18:28:42.298" v="93" actId="1076"/>
          <ac:spMkLst>
            <pc:docMk/>
            <pc:sldMk cId="864578409" sldId="460"/>
            <ac:spMk id="39" creationId="{FD279C4E-D3E7-6D49-BC73-4632BC508EAA}"/>
          </ac:spMkLst>
        </pc:spChg>
        <pc:picChg chg="mod">
          <ac:chgData name="Doherty, Meaghan" userId="0df1d331-ab5f-4301-b311-df449ebe79e9" providerId="ADAL" clId="{1EFAB74C-B219-4707-8728-484576DF6783}" dt="2022-05-17T18:27:48.992" v="87" actId="408"/>
          <ac:picMkLst>
            <pc:docMk/>
            <pc:sldMk cId="864578409" sldId="460"/>
            <ac:picMk id="4" creationId="{14E3D4EC-75DC-ED47-BC21-C016F0E21C41}"/>
          </ac:picMkLst>
        </pc:picChg>
        <pc:picChg chg="mod">
          <ac:chgData name="Doherty, Meaghan" userId="0df1d331-ab5f-4301-b311-df449ebe79e9" providerId="ADAL" clId="{1EFAB74C-B219-4707-8728-484576DF6783}" dt="2022-05-17T18:27:48.992" v="87" actId="408"/>
          <ac:picMkLst>
            <pc:docMk/>
            <pc:sldMk cId="864578409" sldId="460"/>
            <ac:picMk id="6" creationId="{C80B2852-FD91-084F-A553-B540DFB67B01}"/>
          </ac:picMkLst>
        </pc:picChg>
        <pc:picChg chg="mod">
          <ac:chgData name="Doherty, Meaghan" userId="0df1d331-ab5f-4301-b311-df449ebe79e9" providerId="ADAL" clId="{1EFAB74C-B219-4707-8728-484576DF6783}" dt="2022-05-17T18:27:48.992" v="87" actId="408"/>
          <ac:picMkLst>
            <pc:docMk/>
            <pc:sldMk cId="864578409" sldId="460"/>
            <ac:picMk id="8" creationId="{1697507F-93E6-2744-A7B4-EEFE26150A61}"/>
          </ac:picMkLst>
        </pc:picChg>
        <pc:picChg chg="mod">
          <ac:chgData name="Doherty, Meaghan" userId="0df1d331-ab5f-4301-b311-df449ebe79e9" providerId="ADAL" clId="{1EFAB74C-B219-4707-8728-484576DF6783}" dt="2022-05-17T18:27:39.487" v="86" actId="408"/>
          <ac:picMkLst>
            <pc:docMk/>
            <pc:sldMk cId="864578409" sldId="460"/>
            <ac:picMk id="9" creationId="{2078DE1B-78EE-B942-BD2B-5CE4F3F3AA13}"/>
          </ac:picMkLst>
        </pc:picChg>
        <pc:picChg chg="mod">
          <ac:chgData name="Doherty, Meaghan" userId="0df1d331-ab5f-4301-b311-df449ebe79e9" providerId="ADAL" clId="{1EFAB74C-B219-4707-8728-484576DF6783}" dt="2022-05-17T18:27:48.992" v="87" actId="408"/>
          <ac:picMkLst>
            <pc:docMk/>
            <pc:sldMk cId="864578409" sldId="460"/>
            <ac:picMk id="19" creationId="{00000000-0000-0000-0000-000000000000}"/>
          </ac:picMkLst>
        </pc:picChg>
        <pc:picChg chg="mod">
          <ac:chgData name="Doherty, Meaghan" userId="0df1d331-ab5f-4301-b311-df449ebe79e9" providerId="ADAL" clId="{1EFAB74C-B219-4707-8728-484576DF6783}" dt="2022-05-17T18:27:48.992" v="87" actId="408"/>
          <ac:picMkLst>
            <pc:docMk/>
            <pc:sldMk cId="864578409" sldId="460"/>
            <ac:picMk id="27" creationId="{2C160930-6C85-5E4B-A51B-1AE796808545}"/>
          </ac:picMkLst>
        </pc:picChg>
        <pc:picChg chg="mod">
          <ac:chgData name="Doherty, Meaghan" userId="0df1d331-ab5f-4301-b311-df449ebe79e9" providerId="ADAL" clId="{1EFAB74C-B219-4707-8728-484576DF6783}" dt="2022-05-17T18:27:39.487" v="86" actId="408"/>
          <ac:picMkLst>
            <pc:docMk/>
            <pc:sldMk cId="864578409" sldId="460"/>
            <ac:picMk id="1026" creationId="{5F9CF8C3-9583-2344-9BDA-13A46D9CE434}"/>
          </ac:picMkLst>
        </pc:picChg>
        <pc:picChg chg="mod">
          <ac:chgData name="Doherty, Meaghan" userId="0df1d331-ab5f-4301-b311-df449ebe79e9" providerId="ADAL" clId="{1EFAB74C-B219-4707-8728-484576DF6783}" dt="2022-05-17T18:27:39.487" v="86" actId="408"/>
          <ac:picMkLst>
            <pc:docMk/>
            <pc:sldMk cId="864578409" sldId="460"/>
            <ac:picMk id="1028" creationId="{A7198D84-2F8F-A94A-BE8A-C2F736793819}"/>
          </ac:picMkLst>
        </pc:picChg>
        <pc:picChg chg="mod">
          <ac:chgData name="Doherty, Meaghan" userId="0df1d331-ab5f-4301-b311-df449ebe79e9" providerId="ADAL" clId="{1EFAB74C-B219-4707-8728-484576DF6783}" dt="2022-05-17T18:27:39.487" v="86" actId="408"/>
          <ac:picMkLst>
            <pc:docMk/>
            <pc:sldMk cId="864578409" sldId="460"/>
            <ac:picMk id="1030" creationId="{99D09CB9-714B-2C49-8155-76701A352DED}"/>
          </ac:picMkLst>
        </pc:picChg>
        <pc:picChg chg="mod">
          <ac:chgData name="Doherty, Meaghan" userId="0df1d331-ab5f-4301-b311-df449ebe79e9" providerId="ADAL" clId="{1EFAB74C-B219-4707-8728-484576DF6783}" dt="2022-05-17T18:27:39.487" v="86" actId="408"/>
          <ac:picMkLst>
            <pc:docMk/>
            <pc:sldMk cId="864578409" sldId="460"/>
            <ac:picMk id="1032" creationId="{D2A6186A-0064-7841-9FED-AB45FD5DE942}"/>
          </ac:picMkLst>
        </pc:picChg>
      </pc:sldChg>
      <pc:sldChg chg="addSp delSp modSp mod">
        <pc:chgData name="Doherty, Meaghan" userId="0df1d331-ab5f-4301-b311-df449ebe79e9" providerId="ADAL" clId="{1EFAB74C-B219-4707-8728-484576DF6783}" dt="2022-05-17T18:50:07.959" v="771" actId="1076"/>
        <pc:sldMkLst>
          <pc:docMk/>
          <pc:sldMk cId="190388347" sldId="461"/>
        </pc:sldMkLst>
        <pc:spChg chg="mod">
          <ac:chgData name="Doherty, Meaghan" userId="0df1d331-ab5f-4301-b311-df449ebe79e9" providerId="ADAL" clId="{1EFAB74C-B219-4707-8728-484576DF6783}" dt="2022-05-17T18:29:09.924" v="99" actId="20577"/>
          <ac:spMkLst>
            <pc:docMk/>
            <pc:sldMk cId="190388347" sldId="461"/>
            <ac:spMk id="2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48:49.420" v="758" actId="404"/>
          <ac:spMkLst>
            <pc:docMk/>
            <pc:sldMk cId="190388347" sldId="461"/>
            <ac:spMk id="3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48:52.594" v="759" actId="404"/>
          <ac:spMkLst>
            <pc:docMk/>
            <pc:sldMk cId="190388347" sldId="461"/>
            <ac:spMk id="6" creationId="{00000000-0000-0000-0000-000000000000}"/>
          </ac:spMkLst>
        </pc:spChg>
        <pc:cxnChg chg="del">
          <ac:chgData name="Doherty, Meaghan" userId="0df1d331-ab5f-4301-b311-df449ebe79e9" providerId="ADAL" clId="{1EFAB74C-B219-4707-8728-484576DF6783}" dt="2022-05-17T18:34:55.293" v="253" actId="478"/>
          <ac:cxnSpMkLst>
            <pc:docMk/>
            <pc:sldMk cId="190388347" sldId="461"/>
            <ac:cxnSpMk id="8" creationId="{00000000-0000-0000-0000-000000000000}"/>
          </ac:cxnSpMkLst>
        </pc:cxnChg>
        <pc:cxnChg chg="del">
          <ac:chgData name="Doherty, Meaghan" userId="0df1d331-ab5f-4301-b311-df449ebe79e9" providerId="ADAL" clId="{1EFAB74C-B219-4707-8728-484576DF6783}" dt="2022-05-17T18:36:02.322" v="320" actId="478"/>
          <ac:cxnSpMkLst>
            <pc:docMk/>
            <pc:sldMk cId="190388347" sldId="461"/>
            <ac:cxnSpMk id="9" creationId="{00000000-0000-0000-0000-000000000000}"/>
          </ac:cxnSpMkLst>
        </pc:cxnChg>
        <pc:cxnChg chg="mod">
          <ac:chgData name="Doherty, Meaghan" userId="0df1d331-ab5f-4301-b311-df449ebe79e9" providerId="ADAL" clId="{1EFAB74C-B219-4707-8728-484576DF6783}" dt="2022-05-17T18:50:00.687" v="769" actId="1076"/>
          <ac:cxnSpMkLst>
            <pc:docMk/>
            <pc:sldMk cId="190388347" sldId="461"/>
            <ac:cxnSpMk id="12" creationId="{77BF3CF3-AF04-BF44-B616-78B35BA157CE}"/>
          </ac:cxnSpMkLst>
        </pc:cxnChg>
        <pc:cxnChg chg="del mod">
          <ac:chgData name="Doherty, Meaghan" userId="0df1d331-ab5f-4301-b311-df449ebe79e9" providerId="ADAL" clId="{1EFAB74C-B219-4707-8728-484576DF6783}" dt="2022-05-17T18:36:07.890" v="322" actId="478"/>
          <ac:cxnSpMkLst>
            <pc:docMk/>
            <pc:sldMk cId="190388347" sldId="461"/>
            <ac:cxnSpMk id="13" creationId="{16AB3975-5E2A-7441-9BDD-8C75344F48BE}"/>
          </ac:cxnSpMkLst>
        </pc:cxnChg>
        <pc:cxnChg chg="add mod">
          <ac:chgData name="Doherty, Meaghan" userId="0df1d331-ab5f-4301-b311-df449ebe79e9" providerId="ADAL" clId="{1EFAB74C-B219-4707-8728-484576DF6783}" dt="2022-05-17T18:50:03.969" v="770" actId="1076"/>
          <ac:cxnSpMkLst>
            <pc:docMk/>
            <pc:sldMk cId="190388347" sldId="461"/>
            <ac:cxnSpMk id="15" creationId="{2D07A3DA-1930-4F6A-A4A3-6670DAB4F0C8}"/>
          </ac:cxnSpMkLst>
        </pc:cxnChg>
        <pc:cxnChg chg="add mod">
          <ac:chgData name="Doherty, Meaghan" userId="0df1d331-ab5f-4301-b311-df449ebe79e9" providerId="ADAL" clId="{1EFAB74C-B219-4707-8728-484576DF6783}" dt="2022-05-17T18:50:07.959" v="771" actId="1076"/>
          <ac:cxnSpMkLst>
            <pc:docMk/>
            <pc:sldMk cId="190388347" sldId="461"/>
            <ac:cxnSpMk id="16" creationId="{DA917F79-98F9-46CC-9164-1B4E9F3CD73C}"/>
          </ac:cxnSpMkLst>
        </pc:cxnChg>
      </pc:sldChg>
      <pc:sldChg chg="addSp delSp modSp mod">
        <pc:chgData name="Doherty, Meaghan" userId="0df1d331-ab5f-4301-b311-df449ebe79e9" providerId="ADAL" clId="{1EFAB74C-B219-4707-8728-484576DF6783}" dt="2022-05-17T18:48:20.088" v="757" actId="1076"/>
        <pc:sldMkLst>
          <pc:docMk/>
          <pc:sldMk cId="1800557056" sldId="463"/>
        </pc:sldMkLst>
        <pc:spChg chg="mod">
          <ac:chgData name="Doherty, Meaghan" userId="0df1d331-ab5f-4301-b311-df449ebe79e9" providerId="ADAL" clId="{1EFAB74C-B219-4707-8728-484576DF6783}" dt="2022-05-17T18:29:19.373" v="105" actId="20577"/>
          <ac:spMkLst>
            <pc:docMk/>
            <pc:sldMk cId="1800557056" sldId="463"/>
            <ac:spMk id="2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48:02.662" v="755" actId="1076"/>
          <ac:spMkLst>
            <pc:docMk/>
            <pc:sldMk cId="1800557056" sldId="463"/>
            <ac:spMk id="3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47:52.493" v="754" actId="1076"/>
          <ac:spMkLst>
            <pc:docMk/>
            <pc:sldMk cId="1800557056" sldId="463"/>
            <ac:spMk id="6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40:12.989" v="425" actId="1076"/>
          <ac:spMkLst>
            <pc:docMk/>
            <pc:sldMk cId="1800557056" sldId="463"/>
            <ac:spMk id="14" creationId="{9737606F-1410-0C43-BEBA-E6D552374C33}"/>
          </ac:spMkLst>
        </pc:spChg>
        <pc:cxnChg chg="del">
          <ac:chgData name="Doherty, Meaghan" userId="0df1d331-ab5f-4301-b311-df449ebe79e9" providerId="ADAL" clId="{1EFAB74C-B219-4707-8728-484576DF6783}" dt="2022-05-17T18:39:26.372" v="405" actId="478"/>
          <ac:cxnSpMkLst>
            <pc:docMk/>
            <pc:sldMk cId="1800557056" sldId="463"/>
            <ac:cxnSpMk id="8" creationId="{00000000-0000-0000-0000-000000000000}"/>
          </ac:cxnSpMkLst>
        </pc:cxnChg>
        <pc:cxnChg chg="del">
          <ac:chgData name="Doherty, Meaghan" userId="0df1d331-ab5f-4301-b311-df449ebe79e9" providerId="ADAL" clId="{1EFAB74C-B219-4707-8728-484576DF6783}" dt="2022-05-17T18:39:29.028" v="406" actId="478"/>
          <ac:cxnSpMkLst>
            <pc:docMk/>
            <pc:sldMk cId="1800557056" sldId="463"/>
            <ac:cxnSpMk id="9" creationId="{00000000-0000-0000-0000-000000000000}"/>
          </ac:cxnSpMkLst>
        </pc:cxnChg>
        <pc:cxnChg chg="mod">
          <ac:chgData name="Doherty, Meaghan" userId="0df1d331-ab5f-4301-b311-df449ebe79e9" providerId="ADAL" clId="{1EFAB74C-B219-4707-8728-484576DF6783}" dt="2022-05-17T18:42:24.645" v="478" actId="1076"/>
          <ac:cxnSpMkLst>
            <pc:docMk/>
            <pc:sldMk cId="1800557056" sldId="463"/>
            <ac:cxnSpMk id="12" creationId="{77BF3CF3-AF04-BF44-B616-78B35BA157CE}"/>
          </ac:cxnSpMkLst>
        </pc:cxnChg>
        <pc:cxnChg chg="del">
          <ac:chgData name="Doherty, Meaghan" userId="0df1d331-ab5f-4301-b311-df449ebe79e9" providerId="ADAL" clId="{1EFAB74C-B219-4707-8728-484576DF6783}" dt="2022-05-17T18:39:29.028" v="406" actId="478"/>
          <ac:cxnSpMkLst>
            <pc:docMk/>
            <pc:sldMk cId="1800557056" sldId="463"/>
            <ac:cxnSpMk id="13" creationId="{16AB3975-5E2A-7441-9BDD-8C75344F48BE}"/>
          </ac:cxnSpMkLst>
        </pc:cxnChg>
        <pc:cxnChg chg="add mod">
          <ac:chgData name="Doherty, Meaghan" userId="0df1d331-ab5f-4301-b311-df449ebe79e9" providerId="ADAL" clId="{1EFAB74C-B219-4707-8728-484576DF6783}" dt="2022-05-17T18:48:20.088" v="757" actId="1076"/>
          <ac:cxnSpMkLst>
            <pc:docMk/>
            <pc:sldMk cId="1800557056" sldId="463"/>
            <ac:cxnSpMk id="15" creationId="{9ADBDD51-959F-4660-AD57-14CF23DD4E07}"/>
          </ac:cxnSpMkLst>
        </pc:cxnChg>
        <pc:cxnChg chg="add mod">
          <ac:chgData name="Doherty, Meaghan" userId="0df1d331-ab5f-4301-b311-df449ebe79e9" providerId="ADAL" clId="{1EFAB74C-B219-4707-8728-484576DF6783}" dt="2022-05-17T18:48:09.180" v="756" actId="1076"/>
          <ac:cxnSpMkLst>
            <pc:docMk/>
            <pc:sldMk cId="1800557056" sldId="463"/>
            <ac:cxnSpMk id="16" creationId="{242C6067-2DFB-473A-BCA1-4C2663825E17}"/>
          </ac:cxnSpMkLst>
        </pc:cxnChg>
      </pc:sldChg>
      <pc:sldChg chg="addSp delSp modSp add mod">
        <pc:chgData name="Doherty, Meaghan" userId="0df1d331-ab5f-4301-b311-df449ebe79e9" providerId="ADAL" clId="{1EFAB74C-B219-4707-8728-484576DF6783}" dt="2022-05-17T18:49:43.659" v="768" actId="20577"/>
        <pc:sldMkLst>
          <pc:docMk/>
          <pc:sldMk cId="120781782" sldId="464"/>
        </pc:sldMkLst>
        <pc:spChg chg="mod">
          <ac:chgData name="Doherty, Meaghan" userId="0df1d331-ab5f-4301-b311-df449ebe79e9" providerId="ADAL" clId="{1EFAB74C-B219-4707-8728-484576DF6783}" dt="2022-05-17T18:44:10.291" v="549" actId="20577"/>
          <ac:spMkLst>
            <pc:docMk/>
            <pc:sldMk cId="120781782" sldId="464"/>
            <ac:spMk id="2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49:43.659" v="768" actId="20577"/>
          <ac:spMkLst>
            <pc:docMk/>
            <pc:sldMk cId="120781782" sldId="464"/>
            <ac:spMk id="3" creationId="{00000000-0000-0000-0000-000000000000}"/>
          </ac:spMkLst>
        </pc:spChg>
        <pc:spChg chg="mod">
          <ac:chgData name="Doherty, Meaghan" userId="0df1d331-ab5f-4301-b311-df449ebe79e9" providerId="ADAL" clId="{1EFAB74C-B219-4707-8728-484576DF6783}" dt="2022-05-17T18:49:40.110" v="767" actId="6549"/>
          <ac:spMkLst>
            <pc:docMk/>
            <pc:sldMk cId="120781782" sldId="464"/>
            <ac:spMk id="6" creationId="{00000000-0000-0000-0000-000000000000}"/>
          </ac:spMkLst>
        </pc:spChg>
        <pc:cxnChg chg="del">
          <ac:chgData name="Doherty, Meaghan" userId="0df1d331-ab5f-4301-b311-df449ebe79e9" providerId="ADAL" clId="{1EFAB74C-B219-4707-8728-484576DF6783}" dt="2022-05-17T18:44:46.899" v="602" actId="478"/>
          <ac:cxnSpMkLst>
            <pc:docMk/>
            <pc:sldMk cId="120781782" sldId="464"/>
            <ac:cxnSpMk id="8" creationId="{00000000-0000-0000-0000-000000000000}"/>
          </ac:cxnSpMkLst>
        </pc:cxnChg>
        <pc:cxnChg chg="del">
          <ac:chgData name="Doherty, Meaghan" userId="0df1d331-ab5f-4301-b311-df449ebe79e9" providerId="ADAL" clId="{1EFAB74C-B219-4707-8728-484576DF6783}" dt="2022-05-17T18:44:50.275" v="604" actId="478"/>
          <ac:cxnSpMkLst>
            <pc:docMk/>
            <pc:sldMk cId="120781782" sldId="464"/>
            <ac:cxnSpMk id="9" creationId="{00000000-0000-0000-0000-000000000000}"/>
          </ac:cxnSpMkLst>
        </pc:cxnChg>
        <pc:cxnChg chg="mod">
          <ac:chgData name="Doherty, Meaghan" userId="0df1d331-ab5f-4301-b311-df449ebe79e9" providerId="ADAL" clId="{1EFAB74C-B219-4707-8728-484576DF6783}" dt="2022-05-17T18:49:29.118" v="764" actId="1076"/>
          <ac:cxnSpMkLst>
            <pc:docMk/>
            <pc:sldMk cId="120781782" sldId="464"/>
            <ac:cxnSpMk id="12" creationId="{77BF3CF3-AF04-BF44-B616-78B35BA157CE}"/>
          </ac:cxnSpMkLst>
        </pc:cxnChg>
        <pc:cxnChg chg="del">
          <ac:chgData name="Doherty, Meaghan" userId="0df1d331-ab5f-4301-b311-df449ebe79e9" providerId="ADAL" clId="{1EFAB74C-B219-4707-8728-484576DF6783}" dt="2022-05-17T18:44:48.650" v="603" actId="478"/>
          <ac:cxnSpMkLst>
            <pc:docMk/>
            <pc:sldMk cId="120781782" sldId="464"/>
            <ac:cxnSpMk id="13" creationId="{16AB3975-5E2A-7441-9BDD-8C75344F48BE}"/>
          </ac:cxnSpMkLst>
        </pc:cxnChg>
        <pc:cxnChg chg="add mod">
          <ac:chgData name="Doherty, Meaghan" userId="0df1d331-ab5f-4301-b311-df449ebe79e9" providerId="ADAL" clId="{1EFAB74C-B219-4707-8728-484576DF6783}" dt="2022-05-17T18:45:02.698" v="606" actId="1076"/>
          <ac:cxnSpMkLst>
            <pc:docMk/>
            <pc:sldMk cId="120781782" sldId="464"/>
            <ac:cxnSpMk id="15" creationId="{6E74BBE9-B6BC-4045-87BD-4738D5C05920}"/>
          </ac:cxnSpMkLst>
        </pc:cxnChg>
        <pc:cxnChg chg="add mod">
          <ac:chgData name="Doherty, Meaghan" userId="0df1d331-ab5f-4301-b311-df449ebe79e9" providerId="ADAL" clId="{1EFAB74C-B219-4707-8728-484576DF6783}" dt="2022-05-17T18:49:33.880" v="765" actId="1076"/>
          <ac:cxnSpMkLst>
            <pc:docMk/>
            <pc:sldMk cId="120781782" sldId="464"/>
            <ac:cxnSpMk id="16" creationId="{684BAADA-9EC8-41B1-80EF-1519154D8A93}"/>
          </ac:cxnSpMkLst>
        </pc:cxnChg>
      </pc:sldChg>
      <pc:sldChg chg="modSp add mod">
        <pc:chgData name="Doherty, Meaghan" userId="0df1d331-ab5f-4301-b311-df449ebe79e9" providerId="ADAL" clId="{1EFAB74C-B219-4707-8728-484576DF6783}" dt="2022-05-17T18:21:59.497" v="7" actId="14826"/>
        <pc:sldMkLst>
          <pc:docMk/>
          <pc:sldMk cId="4228313963" sldId="465"/>
        </pc:sldMkLst>
        <pc:spChg chg="mod">
          <ac:chgData name="Doherty, Meaghan" userId="0df1d331-ab5f-4301-b311-df449ebe79e9" providerId="ADAL" clId="{1EFAB74C-B219-4707-8728-484576DF6783}" dt="2022-05-17T18:21:39.204" v="6" actId="20577"/>
          <ac:spMkLst>
            <pc:docMk/>
            <pc:sldMk cId="4228313963" sldId="465"/>
            <ac:spMk id="6" creationId="{2CD4C3E1-7572-4A4B-BAC0-07C01F8A2ACE}"/>
          </ac:spMkLst>
        </pc:spChg>
        <pc:picChg chg="mod">
          <ac:chgData name="Doherty, Meaghan" userId="0df1d331-ab5f-4301-b311-df449ebe79e9" providerId="ADAL" clId="{1EFAB74C-B219-4707-8728-484576DF6783}" dt="2022-05-17T18:21:59.497" v="7" actId="14826"/>
          <ac:picMkLst>
            <pc:docMk/>
            <pc:sldMk cId="4228313963" sldId="465"/>
            <ac:picMk id="11" creationId="{00000000-0000-0000-0000-000000000000}"/>
          </ac:picMkLst>
        </pc:picChg>
      </pc:sldChg>
      <pc:sldChg chg="addSp modSp add mod">
        <pc:chgData name="Doherty, Meaghan" userId="0df1d331-ab5f-4301-b311-df449ebe79e9" providerId="ADAL" clId="{1EFAB74C-B219-4707-8728-484576DF6783}" dt="2022-05-17T18:29:57.897" v="123" actId="20577"/>
        <pc:sldMkLst>
          <pc:docMk/>
          <pc:sldMk cId="996816230" sldId="466"/>
        </pc:sldMkLst>
        <pc:spChg chg="add mod">
          <ac:chgData name="Doherty, Meaghan" userId="0df1d331-ab5f-4301-b311-df449ebe79e9" providerId="ADAL" clId="{1EFAB74C-B219-4707-8728-484576DF6783}" dt="2022-05-17T18:29:57.897" v="123" actId="20577"/>
          <ac:spMkLst>
            <pc:docMk/>
            <pc:sldMk cId="996816230" sldId="466"/>
            <ac:spMk id="2" creationId="{9A63CE50-F662-4011-953E-1B9768AE76C2}"/>
          </ac:spMkLst>
        </pc:spChg>
      </pc:sldChg>
      <pc:sldChg chg="add del">
        <pc:chgData name="Doherty, Meaghan" userId="0df1d331-ab5f-4301-b311-df449ebe79e9" providerId="ADAL" clId="{1EFAB74C-B219-4707-8728-484576DF6783}" dt="2022-05-17T18:30:26.691" v="126" actId="47"/>
        <pc:sldMkLst>
          <pc:docMk/>
          <pc:sldMk cId="336269841" sldId="467"/>
        </pc:sldMkLst>
      </pc:sldChg>
    </pc:docChg>
  </pc:docChgLst>
  <pc:docChgLst>
    <pc:chgData name="Welbourn, Abigail L." userId="2efe18a9-2383-41cc-8747-bc9fafb66387" providerId="ADAL" clId="{E17314E5-A7DE-704F-ADF7-F52D810AE4D4}"/>
    <pc:docChg chg="custSel modSld">
      <pc:chgData name="Welbourn, Abigail L." userId="2efe18a9-2383-41cc-8747-bc9fafb66387" providerId="ADAL" clId="{E17314E5-A7DE-704F-ADF7-F52D810AE4D4}" dt="2021-04-21T21:40:03.560" v="242"/>
      <pc:docMkLst>
        <pc:docMk/>
      </pc:docMkLst>
      <pc:sldChg chg="modSp mod">
        <pc:chgData name="Welbourn, Abigail L." userId="2efe18a9-2383-41cc-8747-bc9fafb66387" providerId="ADAL" clId="{E17314E5-A7DE-704F-ADF7-F52D810AE4D4}" dt="2021-04-21T21:30:33.243" v="4" actId="20577"/>
        <pc:sldMkLst>
          <pc:docMk/>
          <pc:sldMk cId="39219143" sldId="276"/>
        </pc:sldMkLst>
        <pc:spChg chg="mod">
          <ac:chgData name="Welbourn, Abigail L." userId="2efe18a9-2383-41cc-8747-bc9fafb66387" providerId="ADAL" clId="{E17314E5-A7DE-704F-ADF7-F52D810AE4D4}" dt="2021-04-21T21:30:33.243" v="4" actId="20577"/>
          <ac:spMkLst>
            <pc:docMk/>
            <pc:sldMk cId="39219143" sldId="276"/>
            <ac:spMk id="6" creationId="{2CD4C3E1-7572-4A4B-BAC0-07C01F8A2ACE}"/>
          </ac:spMkLst>
        </pc:spChg>
        <pc:picChg chg="mod">
          <ac:chgData name="Welbourn, Abigail L." userId="2efe18a9-2383-41cc-8747-bc9fafb66387" providerId="ADAL" clId="{E17314E5-A7DE-704F-ADF7-F52D810AE4D4}" dt="2021-04-21T21:30:01.476" v="0" actId="14826"/>
          <ac:picMkLst>
            <pc:docMk/>
            <pc:sldMk cId="39219143" sldId="276"/>
            <ac:picMk id="11" creationId="{00000000-0000-0000-0000-000000000000}"/>
          </ac:picMkLst>
        </pc:picChg>
      </pc:sldChg>
      <pc:sldChg chg="addSp delSp modSp mod">
        <pc:chgData name="Welbourn, Abigail L." userId="2efe18a9-2383-41cc-8747-bc9fafb66387" providerId="ADAL" clId="{E17314E5-A7DE-704F-ADF7-F52D810AE4D4}" dt="2021-04-21T21:39:06.805" v="232" actId="1076"/>
        <pc:sldMkLst>
          <pc:docMk/>
          <pc:sldMk cId="864578409" sldId="460"/>
        </pc:sldMkLst>
        <pc:spChg chg="add">
          <ac:chgData name="Welbourn, Abigail L." userId="2efe18a9-2383-41cc-8747-bc9fafb66387" providerId="ADAL" clId="{E17314E5-A7DE-704F-ADF7-F52D810AE4D4}" dt="2021-04-21T21:36:11.908" v="141" actId="11529"/>
          <ac:spMkLst>
            <pc:docMk/>
            <pc:sldMk cId="864578409" sldId="460"/>
            <ac:spMk id="2" creationId="{F30F3D94-11E6-F540-A111-4C640704E805}"/>
          </ac:spMkLst>
        </pc:spChg>
        <pc:spChg chg="mod">
          <ac:chgData name="Welbourn, Abigail L." userId="2efe18a9-2383-41cc-8747-bc9fafb66387" providerId="ADAL" clId="{E17314E5-A7DE-704F-ADF7-F52D810AE4D4}" dt="2021-04-21T21:30:53.797" v="34" actId="20577"/>
          <ac:spMkLst>
            <pc:docMk/>
            <pc:sldMk cId="864578409" sldId="460"/>
            <ac:spMk id="7" creationId="{00000000-0000-0000-0000-000000000000}"/>
          </ac:spMkLst>
        </pc:spChg>
        <pc:spChg chg="mod">
          <ac:chgData name="Welbourn, Abigail L." userId="2efe18a9-2383-41cc-8747-bc9fafb66387" providerId="ADAL" clId="{E17314E5-A7DE-704F-ADF7-F52D810AE4D4}" dt="2021-04-21T21:34:07.260" v="102" actId="20577"/>
          <ac:spMkLst>
            <pc:docMk/>
            <pc:sldMk cId="864578409" sldId="460"/>
            <ac:spMk id="11" creationId="{00000000-0000-0000-0000-000000000000}"/>
          </ac:spMkLst>
        </pc:spChg>
        <pc:spChg chg="del">
          <ac:chgData name="Welbourn, Abigail L." userId="2efe18a9-2383-41cc-8747-bc9fafb66387" providerId="ADAL" clId="{E17314E5-A7DE-704F-ADF7-F52D810AE4D4}" dt="2021-04-21T21:35:16.100" v="134" actId="478"/>
          <ac:spMkLst>
            <pc:docMk/>
            <pc:sldMk cId="864578409" sldId="460"/>
            <ac:spMk id="12" creationId="{00000000-0000-0000-0000-000000000000}"/>
          </ac:spMkLst>
        </pc:spChg>
        <pc:spChg chg="mod">
          <ac:chgData name="Welbourn, Abigail L." userId="2efe18a9-2383-41cc-8747-bc9fafb66387" providerId="ADAL" clId="{E17314E5-A7DE-704F-ADF7-F52D810AE4D4}" dt="2021-04-21T21:34:59.080" v="132" actId="20577"/>
          <ac:spMkLst>
            <pc:docMk/>
            <pc:sldMk cId="864578409" sldId="460"/>
            <ac:spMk id="13" creationId="{00000000-0000-0000-0000-000000000000}"/>
          </ac:spMkLst>
        </pc:spChg>
        <pc:spChg chg="del">
          <ac:chgData name="Welbourn, Abigail L." userId="2efe18a9-2383-41cc-8747-bc9fafb66387" providerId="ADAL" clId="{E17314E5-A7DE-704F-ADF7-F52D810AE4D4}" dt="2021-04-21T21:35:16.100" v="134" actId="478"/>
          <ac:spMkLst>
            <pc:docMk/>
            <pc:sldMk cId="864578409" sldId="460"/>
            <ac:spMk id="15" creationId="{00000000-0000-0000-0000-000000000000}"/>
          </ac:spMkLst>
        </pc:spChg>
        <pc:spChg chg="mod">
          <ac:chgData name="Welbourn, Abigail L." userId="2efe18a9-2383-41cc-8747-bc9fafb66387" providerId="ADAL" clId="{E17314E5-A7DE-704F-ADF7-F52D810AE4D4}" dt="2021-04-21T21:34:09.001" v="105" actId="20577"/>
          <ac:spMkLst>
            <pc:docMk/>
            <pc:sldMk cId="864578409" sldId="460"/>
            <ac:spMk id="16" creationId="{00000000-0000-0000-0000-000000000000}"/>
          </ac:spMkLst>
        </pc:spChg>
        <pc:spChg chg="mod">
          <ac:chgData name="Welbourn, Abigail L." userId="2efe18a9-2383-41cc-8747-bc9fafb66387" providerId="ADAL" clId="{E17314E5-A7DE-704F-ADF7-F52D810AE4D4}" dt="2021-04-21T21:38:52.295" v="230" actId="1076"/>
          <ac:spMkLst>
            <pc:docMk/>
            <pc:sldMk cId="864578409" sldId="460"/>
            <ac:spMk id="18" creationId="{00000000-0000-0000-0000-000000000000}"/>
          </ac:spMkLst>
        </pc:spChg>
        <pc:spChg chg="del">
          <ac:chgData name="Welbourn, Abigail L." userId="2efe18a9-2383-41cc-8747-bc9fafb66387" providerId="ADAL" clId="{E17314E5-A7DE-704F-ADF7-F52D810AE4D4}" dt="2021-04-21T21:35:01.934" v="133" actId="478"/>
          <ac:spMkLst>
            <pc:docMk/>
            <pc:sldMk cId="864578409" sldId="460"/>
            <ac:spMk id="21" creationId="{00000000-0000-0000-0000-000000000000}"/>
          </ac:spMkLst>
        </pc:spChg>
        <pc:spChg chg="del">
          <ac:chgData name="Welbourn, Abigail L." userId="2efe18a9-2383-41cc-8747-bc9fafb66387" providerId="ADAL" clId="{E17314E5-A7DE-704F-ADF7-F52D810AE4D4}" dt="2021-04-21T21:35:16.100" v="134" actId="478"/>
          <ac:spMkLst>
            <pc:docMk/>
            <pc:sldMk cId="864578409" sldId="460"/>
            <ac:spMk id="24" creationId="{F622BD45-3368-1B4E-827D-292CFC7686A3}"/>
          </ac:spMkLst>
        </pc:spChg>
        <pc:spChg chg="mod">
          <ac:chgData name="Welbourn, Abigail L." userId="2efe18a9-2383-41cc-8747-bc9fafb66387" providerId="ADAL" clId="{E17314E5-A7DE-704F-ADF7-F52D810AE4D4}" dt="2021-04-21T21:31:06.785" v="48" actId="20577"/>
          <ac:spMkLst>
            <pc:docMk/>
            <pc:sldMk cId="864578409" sldId="460"/>
            <ac:spMk id="30" creationId="{00000000-0000-0000-0000-000000000000}"/>
          </ac:spMkLst>
        </pc:spChg>
        <pc:spChg chg="mod">
          <ac:chgData name="Welbourn, Abigail L." userId="2efe18a9-2383-41cc-8747-bc9fafb66387" providerId="ADAL" clId="{E17314E5-A7DE-704F-ADF7-F52D810AE4D4}" dt="2021-04-21T21:38:36.131" v="228" actId="1037"/>
          <ac:spMkLst>
            <pc:docMk/>
            <pc:sldMk cId="864578409" sldId="460"/>
            <ac:spMk id="32" creationId="{F80B22C2-7CD3-DB47-92F8-F122870BD732}"/>
          </ac:spMkLst>
        </pc:spChg>
        <pc:spChg chg="add mod">
          <ac:chgData name="Welbourn, Abigail L." userId="2efe18a9-2383-41cc-8747-bc9fafb66387" providerId="ADAL" clId="{E17314E5-A7DE-704F-ADF7-F52D810AE4D4}" dt="2021-04-21T21:36:14.552" v="143" actId="1076"/>
          <ac:spMkLst>
            <pc:docMk/>
            <pc:sldMk cId="864578409" sldId="460"/>
            <ac:spMk id="33" creationId="{FD43DE97-F780-B043-BB17-4A1D16B451E4}"/>
          </ac:spMkLst>
        </pc:spChg>
        <pc:spChg chg="add mod">
          <ac:chgData name="Welbourn, Abigail L." userId="2efe18a9-2383-41cc-8747-bc9fafb66387" providerId="ADAL" clId="{E17314E5-A7DE-704F-ADF7-F52D810AE4D4}" dt="2021-04-21T21:36:17.974" v="145" actId="1076"/>
          <ac:spMkLst>
            <pc:docMk/>
            <pc:sldMk cId="864578409" sldId="460"/>
            <ac:spMk id="34" creationId="{4D724394-1C38-2C45-B7AB-CB11548E9A7A}"/>
          </ac:spMkLst>
        </pc:spChg>
        <pc:spChg chg="add mod">
          <ac:chgData name="Welbourn, Abigail L." userId="2efe18a9-2383-41cc-8747-bc9fafb66387" providerId="ADAL" clId="{E17314E5-A7DE-704F-ADF7-F52D810AE4D4}" dt="2021-04-21T21:36:20.788" v="147" actId="1076"/>
          <ac:spMkLst>
            <pc:docMk/>
            <pc:sldMk cId="864578409" sldId="460"/>
            <ac:spMk id="35" creationId="{18BF92D9-36B0-784F-ADB0-1DB0071E5C98}"/>
          </ac:spMkLst>
        </pc:spChg>
        <pc:spChg chg="add mod">
          <ac:chgData name="Welbourn, Abigail L." userId="2efe18a9-2383-41cc-8747-bc9fafb66387" providerId="ADAL" clId="{E17314E5-A7DE-704F-ADF7-F52D810AE4D4}" dt="2021-04-21T21:39:06.805" v="232" actId="1076"/>
          <ac:spMkLst>
            <pc:docMk/>
            <pc:sldMk cId="864578409" sldId="460"/>
            <ac:spMk id="36" creationId="{0D63968C-0DF5-B94B-9FE0-CC7F8F86A5D6}"/>
          </ac:spMkLst>
        </pc:spChg>
        <pc:spChg chg="add mod">
          <ac:chgData name="Welbourn, Abigail L." userId="2efe18a9-2383-41cc-8747-bc9fafb66387" providerId="ADAL" clId="{E17314E5-A7DE-704F-ADF7-F52D810AE4D4}" dt="2021-04-21T21:39:02.442" v="231" actId="1076"/>
          <ac:spMkLst>
            <pc:docMk/>
            <pc:sldMk cId="864578409" sldId="460"/>
            <ac:spMk id="37" creationId="{16398F13-F4D6-E040-8CF6-386FEBBAD000}"/>
          </ac:spMkLst>
        </pc:spChg>
        <pc:spChg chg="add mod">
          <ac:chgData name="Welbourn, Abigail L." userId="2efe18a9-2383-41cc-8747-bc9fafb66387" providerId="ADAL" clId="{E17314E5-A7DE-704F-ADF7-F52D810AE4D4}" dt="2021-04-21T21:37:43.820" v="189" actId="20577"/>
          <ac:spMkLst>
            <pc:docMk/>
            <pc:sldMk cId="864578409" sldId="460"/>
            <ac:spMk id="38" creationId="{42595F23-381B-C340-AEBC-B71447804999}"/>
          </ac:spMkLst>
        </pc:spChg>
        <pc:spChg chg="add mod">
          <ac:chgData name="Welbourn, Abigail L." userId="2efe18a9-2383-41cc-8747-bc9fafb66387" providerId="ADAL" clId="{E17314E5-A7DE-704F-ADF7-F52D810AE4D4}" dt="2021-04-21T21:38:29.470" v="224" actId="1076"/>
          <ac:spMkLst>
            <pc:docMk/>
            <pc:sldMk cId="864578409" sldId="460"/>
            <ac:spMk id="39" creationId="{FD279C4E-D3E7-6D49-BC73-4632BC508EAA}"/>
          </ac:spMkLst>
        </pc:spChg>
        <pc:picChg chg="del">
          <ac:chgData name="Welbourn, Abigail L." userId="2efe18a9-2383-41cc-8747-bc9fafb66387" providerId="ADAL" clId="{E17314E5-A7DE-704F-ADF7-F52D810AE4D4}" dt="2021-04-21T21:33:33.068" v="79" actId="478"/>
          <ac:picMkLst>
            <pc:docMk/>
            <pc:sldMk cId="864578409" sldId="460"/>
            <ac:picMk id="6" creationId="{00000000-0000-0000-0000-000000000000}"/>
          </ac:picMkLst>
        </pc:picChg>
        <pc:picChg chg="mod">
          <ac:chgData name="Welbourn, Abigail L." userId="2efe18a9-2383-41cc-8747-bc9fafb66387" providerId="ADAL" clId="{E17314E5-A7DE-704F-ADF7-F52D810AE4D4}" dt="2021-04-21T21:38:44.822" v="229" actId="1076"/>
          <ac:picMkLst>
            <pc:docMk/>
            <pc:sldMk cId="864578409" sldId="460"/>
            <ac:picMk id="19" creationId="{00000000-0000-0000-0000-000000000000}"/>
          </ac:picMkLst>
        </pc:picChg>
        <pc:picChg chg="del">
          <ac:chgData name="Welbourn, Abigail L." userId="2efe18a9-2383-41cc-8747-bc9fafb66387" providerId="ADAL" clId="{E17314E5-A7DE-704F-ADF7-F52D810AE4D4}" dt="2021-04-21T21:33:54.138" v="83" actId="478"/>
          <ac:picMkLst>
            <pc:docMk/>
            <pc:sldMk cId="864578409" sldId="460"/>
            <ac:picMk id="22" creationId="{EF2C5B14-22A2-FF4B-83F3-AD35EE4BBFE6}"/>
          </ac:picMkLst>
        </pc:picChg>
        <pc:picChg chg="del">
          <ac:chgData name="Welbourn, Abigail L." userId="2efe18a9-2383-41cc-8747-bc9fafb66387" providerId="ADAL" clId="{E17314E5-A7DE-704F-ADF7-F52D810AE4D4}" dt="2021-04-21T21:35:01.934" v="133" actId="478"/>
          <ac:picMkLst>
            <pc:docMk/>
            <pc:sldMk cId="864578409" sldId="460"/>
            <ac:picMk id="23" creationId="{00000000-0000-0000-0000-000000000000}"/>
          </ac:picMkLst>
        </pc:picChg>
        <pc:picChg chg="del">
          <ac:chgData name="Welbourn, Abigail L." userId="2efe18a9-2383-41cc-8747-bc9fafb66387" providerId="ADAL" clId="{E17314E5-A7DE-704F-ADF7-F52D810AE4D4}" dt="2021-04-21T21:35:16.100" v="134" actId="478"/>
          <ac:picMkLst>
            <pc:docMk/>
            <pc:sldMk cId="864578409" sldId="460"/>
            <ac:picMk id="25" creationId="{5A7CF52B-7154-C048-86FF-7F6D26E52410}"/>
          </ac:picMkLst>
        </pc:picChg>
        <pc:picChg chg="del">
          <ac:chgData name="Welbourn, Abigail L." userId="2efe18a9-2383-41cc-8747-bc9fafb66387" providerId="ADAL" clId="{E17314E5-A7DE-704F-ADF7-F52D810AE4D4}" dt="2021-04-21T21:35:45.132" v="139" actId="478"/>
          <ac:picMkLst>
            <pc:docMk/>
            <pc:sldMk cId="864578409" sldId="460"/>
            <ac:picMk id="26" creationId="{00000000-0000-0000-0000-000000000000}"/>
          </ac:picMkLst>
        </pc:picChg>
        <pc:picChg chg="del">
          <ac:chgData name="Welbourn, Abigail L." userId="2efe18a9-2383-41cc-8747-bc9fafb66387" providerId="ADAL" clId="{E17314E5-A7DE-704F-ADF7-F52D810AE4D4}" dt="2021-04-21T21:35:16.100" v="134" actId="478"/>
          <ac:picMkLst>
            <pc:docMk/>
            <pc:sldMk cId="864578409" sldId="460"/>
            <ac:picMk id="28" creationId="{00000000-0000-0000-0000-000000000000}"/>
          </ac:picMkLst>
        </pc:picChg>
        <pc:picChg chg="del">
          <ac:chgData name="Welbourn, Abigail L." userId="2efe18a9-2383-41cc-8747-bc9fafb66387" providerId="ADAL" clId="{E17314E5-A7DE-704F-ADF7-F52D810AE4D4}" dt="2021-04-21T21:32:36.300" v="55" actId="478"/>
          <ac:picMkLst>
            <pc:docMk/>
            <pc:sldMk cId="864578409" sldId="460"/>
            <ac:picMk id="29" creationId="{00000000-0000-0000-0000-000000000000}"/>
          </ac:picMkLst>
        </pc:picChg>
        <pc:picChg chg="del">
          <ac:chgData name="Welbourn, Abigail L." userId="2efe18a9-2383-41cc-8747-bc9fafb66387" providerId="ADAL" clId="{E17314E5-A7DE-704F-ADF7-F52D810AE4D4}" dt="2021-04-21T21:35:16.100" v="134" actId="478"/>
          <ac:picMkLst>
            <pc:docMk/>
            <pc:sldMk cId="864578409" sldId="460"/>
            <ac:picMk id="31" creationId="{00000000-0000-0000-0000-000000000000}"/>
          </ac:picMkLst>
        </pc:picChg>
        <pc:picChg chg="add mod">
          <ac:chgData name="Welbourn, Abigail L." userId="2efe18a9-2383-41cc-8747-bc9fafb66387" providerId="ADAL" clId="{E17314E5-A7DE-704F-ADF7-F52D810AE4D4}" dt="2021-04-21T21:33:41.023" v="80" actId="14100"/>
          <ac:picMkLst>
            <pc:docMk/>
            <pc:sldMk cId="864578409" sldId="460"/>
            <ac:picMk id="1026" creationId="{5F9CF8C3-9583-2344-9BDA-13A46D9CE434}"/>
          </ac:picMkLst>
        </pc:picChg>
        <pc:picChg chg="add mod">
          <ac:chgData name="Welbourn, Abigail L." userId="2efe18a9-2383-41cc-8747-bc9fafb66387" providerId="ADAL" clId="{E17314E5-A7DE-704F-ADF7-F52D810AE4D4}" dt="2021-04-21T21:33:52.708" v="82" actId="1076"/>
          <ac:picMkLst>
            <pc:docMk/>
            <pc:sldMk cId="864578409" sldId="460"/>
            <ac:picMk id="1028" creationId="{A7198D84-2F8F-A94A-BE8A-C2F736793819}"/>
          </ac:picMkLst>
        </pc:picChg>
        <pc:picChg chg="add mod">
          <ac:chgData name="Welbourn, Abigail L." userId="2efe18a9-2383-41cc-8747-bc9fafb66387" providerId="ADAL" clId="{E17314E5-A7DE-704F-ADF7-F52D810AE4D4}" dt="2021-04-21T21:34:43.584" v="112" actId="1036"/>
          <ac:picMkLst>
            <pc:docMk/>
            <pc:sldMk cId="864578409" sldId="460"/>
            <ac:picMk id="1030" creationId="{99D09CB9-714B-2C49-8155-76701A352DED}"/>
          </ac:picMkLst>
        </pc:picChg>
        <pc:picChg chg="add mod">
          <ac:chgData name="Welbourn, Abigail L." userId="2efe18a9-2383-41cc-8747-bc9fafb66387" providerId="ADAL" clId="{E17314E5-A7DE-704F-ADF7-F52D810AE4D4}" dt="2021-04-21T21:35:50.262" v="140" actId="1076"/>
          <ac:picMkLst>
            <pc:docMk/>
            <pc:sldMk cId="864578409" sldId="460"/>
            <ac:picMk id="1032" creationId="{D2A6186A-0064-7841-9FED-AB45FD5DE942}"/>
          </ac:picMkLst>
        </pc:picChg>
      </pc:sldChg>
      <pc:sldChg chg="addSp modSp mod">
        <pc:chgData name="Welbourn, Abigail L." userId="2efe18a9-2383-41cc-8747-bc9fafb66387" providerId="ADAL" clId="{E17314E5-A7DE-704F-ADF7-F52D810AE4D4}" dt="2021-04-21T21:40:03.560" v="242"/>
        <pc:sldMkLst>
          <pc:docMk/>
          <pc:sldMk cId="190388347" sldId="461"/>
        </pc:sldMkLst>
        <pc:spChg chg="mod">
          <ac:chgData name="Welbourn, Abigail L." userId="2efe18a9-2383-41cc-8747-bc9fafb66387" providerId="ADAL" clId="{E17314E5-A7DE-704F-ADF7-F52D810AE4D4}" dt="2021-04-21T21:39:30.872" v="236" actId="20577"/>
          <ac:spMkLst>
            <pc:docMk/>
            <pc:sldMk cId="190388347" sldId="461"/>
            <ac:spMk id="2" creationId="{00000000-0000-0000-0000-000000000000}"/>
          </ac:spMkLst>
        </pc:spChg>
        <pc:spChg chg="add mod">
          <ac:chgData name="Welbourn, Abigail L." userId="2efe18a9-2383-41cc-8747-bc9fafb66387" providerId="ADAL" clId="{E17314E5-A7DE-704F-ADF7-F52D810AE4D4}" dt="2021-04-21T21:40:03.560" v="242"/>
          <ac:spMkLst>
            <pc:docMk/>
            <pc:sldMk cId="190388347" sldId="461"/>
            <ac:spMk id="10" creationId="{61F808C4-7176-7247-8E0A-71BC67F56F0F}"/>
          </ac:spMkLst>
        </pc:spChg>
      </pc:sldChg>
      <pc:sldChg chg="addSp modSp mod">
        <pc:chgData name="Welbourn, Abigail L." userId="2efe18a9-2383-41cc-8747-bc9fafb66387" providerId="ADAL" clId="{E17314E5-A7DE-704F-ADF7-F52D810AE4D4}" dt="2021-04-21T21:40:01.795" v="241"/>
        <pc:sldMkLst>
          <pc:docMk/>
          <pc:sldMk cId="1404227725" sldId="462"/>
        </pc:sldMkLst>
        <pc:spChg chg="mod">
          <ac:chgData name="Welbourn, Abigail L." userId="2efe18a9-2383-41cc-8747-bc9fafb66387" providerId="ADAL" clId="{E17314E5-A7DE-704F-ADF7-F52D810AE4D4}" dt="2021-04-21T21:39:34.233" v="240" actId="20577"/>
          <ac:spMkLst>
            <pc:docMk/>
            <pc:sldMk cId="1404227725" sldId="462"/>
            <ac:spMk id="2" creationId="{00000000-0000-0000-0000-000000000000}"/>
          </ac:spMkLst>
        </pc:spChg>
        <pc:spChg chg="add mod">
          <ac:chgData name="Welbourn, Abigail L." userId="2efe18a9-2383-41cc-8747-bc9fafb66387" providerId="ADAL" clId="{E17314E5-A7DE-704F-ADF7-F52D810AE4D4}" dt="2021-04-21T21:40:01.795" v="241"/>
          <ac:spMkLst>
            <pc:docMk/>
            <pc:sldMk cId="1404227725" sldId="462"/>
            <ac:spMk id="10" creationId="{F6DF7317-37DE-6344-A6E5-3BC84C5D3AD9}"/>
          </ac:spMkLst>
        </pc:spChg>
      </pc:sldChg>
    </pc:docChg>
  </pc:docChgLst>
  <pc:docChgLst>
    <pc:chgData name="Doherty, Meaghan" userId="0df1d331-ab5f-4301-b311-df449ebe79e9" providerId="ADAL" clId="{9201E8D0-63F7-4273-9D3A-3CCFBBF64DD9}"/>
    <pc:docChg chg="custSel modSld">
      <pc:chgData name="Doherty, Meaghan" userId="0df1d331-ab5f-4301-b311-df449ebe79e9" providerId="ADAL" clId="{9201E8D0-63F7-4273-9D3A-3CCFBBF64DD9}" dt="2022-06-07T18:21:16.557" v="432" actId="20577"/>
      <pc:docMkLst>
        <pc:docMk/>
      </pc:docMkLst>
      <pc:sldChg chg="modSp mod">
        <pc:chgData name="Doherty, Meaghan" userId="0df1d331-ab5f-4301-b311-df449ebe79e9" providerId="ADAL" clId="{9201E8D0-63F7-4273-9D3A-3CCFBBF64DD9}" dt="2022-06-06T22:40:00.151" v="212" actId="1076"/>
        <pc:sldMkLst>
          <pc:docMk/>
          <pc:sldMk cId="1135053880" sldId="273"/>
        </pc:sldMkLst>
        <pc:spChg chg="mod">
          <ac:chgData name="Doherty, Meaghan" userId="0df1d331-ab5f-4301-b311-df449ebe79e9" providerId="ADAL" clId="{9201E8D0-63F7-4273-9D3A-3CCFBBF64DD9}" dt="2022-06-06T22:40:00.151" v="212" actId="1076"/>
          <ac:spMkLst>
            <pc:docMk/>
            <pc:sldMk cId="1135053880" sldId="273"/>
            <ac:spMk id="32" creationId="{94FA6F01-3797-8A5F-F187-FC48F94712D7}"/>
          </ac:spMkLst>
        </pc:spChg>
        <pc:spChg chg="mod">
          <ac:chgData name="Doherty, Meaghan" userId="0df1d331-ab5f-4301-b311-df449ebe79e9" providerId="ADAL" clId="{9201E8D0-63F7-4273-9D3A-3CCFBBF64DD9}" dt="2022-06-06T22:39:51.330" v="211" actId="20577"/>
          <ac:spMkLst>
            <pc:docMk/>
            <pc:sldMk cId="1135053880" sldId="273"/>
            <ac:spMk id="44" creationId="{8905F5AB-19A4-D8A2-A4CF-67928D22E3BC}"/>
          </ac:spMkLst>
        </pc:spChg>
      </pc:sldChg>
      <pc:sldChg chg="addSp delSp modSp mod">
        <pc:chgData name="Doherty, Meaghan" userId="0df1d331-ab5f-4301-b311-df449ebe79e9" providerId="ADAL" clId="{9201E8D0-63F7-4273-9D3A-3CCFBBF64DD9}" dt="2022-06-07T18:16:27.572" v="286" actId="20577"/>
        <pc:sldMkLst>
          <pc:docMk/>
          <pc:sldMk cId="190388347" sldId="461"/>
        </pc:sldMkLst>
        <pc:spChg chg="mod">
          <ac:chgData name="Doherty, Meaghan" userId="0df1d331-ab5f-4301-b311-df449ebe79e9" providerId="ADAL" clId="{9201E8D0-63F7-4273-9D3A-3CCFBBF64DD9}" dt="2022-06-07T18:15:44.623" v="263" actId="20577"/>
          <ac:spMkLst>
            <pc:docMk/>
            <pc:sldMk cId="190388347" sldId="461"/>
            <ac:spMk id="3" creationId="{00000000-0000-0000-0000-000000000000}"/>
          </ac:spMkLst>
        </pc:spChg>
        <pc:spChg chg="mod">
          <ac:chgData name="Doherty, Meaghan" userId="0df1d331-ab5f-4301-b311-df449ebe79e9" providerId="ADAL" clId="{9201E8D0-63F7-4273-9D3A-3CCFBBF64DD9}" dt="2022-06-07T18:16:27.572" v="286" actId="20577"/>
          <ac:spMkLst>
            <pc:docMk/>
            <pc:sldMk cId="190388347" sldId="461"/>
            <ac:spMk id="6" creationId="{00000000-0000-0000-0000-000000000000}"/>
          </ac:spMkLst>
        </pc:spChg>
        <pc:cxnChg chg="add mod">
          <ac:chgData name="Doherty, Meaghan" userId="0df1d331-ab5f-4301-b311-df449ebe79e9" providerId="ADAL" clId="{9201E8D0-63F7-4273-9D3A-3CCFBBF64DD9}" dt="2022-06-06T22:43:13.512" v="234" actId="1076"/>
          <ac:cxnSpMkLst>
            <pc:docMk/>
            <pc:sldMk cId="190388347" sldId="461"/>
            <ac:cxnSpMk id="10" creationId="{D278195E-02F0-4C26-883C-E26A13764C3E}"/>
          </ac:cxnSpMkLst>
        </pc:cxnChg>
        <pc:cxnChg chg="mod">
          <ac:chgData name="Doherty, Meaghan" userId="0df1d331-ab5f-4301-b311-df449ebe79e9" providerId="ADAL" clId="{9201E8D0-63F7-4273-9D3A-3CCFBBF64DD9}" dt="2022-06-06T22:42:23.745" v="231" actId="1076"/>
          <ac:cxnSpMkLst>
            <pc:docMk/>
            <pc:sldMk cId="190388347" sldId="461"/>
            <ac:cxnSpMk id="12" creationId="{77BF3CF3-AF04-BF44-B616-78B35BA157CE}"/>
          </ac:cxnSpMkLst>
        </pc:cxnChg>
        <pc:cxnChg chg="mod">
          <ac:chgData name="Doherty, Meaghan" userId="0df1d331-ab5f-4301-b311-df449ebe79e9" providerId="ADAL" clId="{9201E8D0-63F7-4273-9D3A-3CCFBBF64DD9}" dt="2022-06-06T22:42:18.118" v="230" actId="1076"/>
          <ac:cxnSpMkLst>
            <pc:docMk/>
            <pc:sldMk cId="190388347" sldId="461"/>
            <ac:cxnSpMk id="15" creationId="{2D07A3DA-1930-4F6A-A4A3-6670DAB4F0C8}"/>
          </ac:cxnSpMkLst>
        </pc:cxnChg>
        <pc:cxnChg chg="del">
          <ac:chgData name="Doherty, Meaghan" userId="0df1d331-ab5f-4301-b311-df449ebe79e9" providerId="ADAL" clId="{9201E8D0-63F7-4273-9D3A-3CCFBBF64DD9}" dt="2022-06-06T22:43:03.575" v="232" actId="478"/>
          <ac:cxnSpMkLst>
            <pc:docMk/>
            <pc:sldMk cId="190388347" sldId="461"/>
            <ac:cxnSpMk id="16" creationId="{DA917F79-98F9-46CC-9164-1B4E9F3CD73C}"/>
          </ac:cxnSpMkLst>
        </pc:cxnChg>
      </pc:sldChg>
      <pc:sldChg chg="modSp mod">
        <pc:chgData name="Doherty, Meaghan" userId="0df1d331-ab5f-4301-b311-df449ebe79e9" providerId="ADAL" clId="{9201E8D0-63F7-4273-9D3A-3CCFBBF64DD9}" dt="2022-06-07T18:17:56.580" v="325" actId="20577"/>
        <pc:sldMkLst>
          <pc:docMk/>
          <pc:sldMk cId="1800557056" sldId="463"/>
        </pc:sldMkLst>
        <pc:spChg chg="mod">
          <ac:chgData name="Doherty, Meaghan" userId="0df1d331-ab5f-4301-b311-df449ebe79e9" providerId="ADAL" clId="{9201E8D0-63F7-4273-9D3A-3CCFBBF64DD9}" dt="2022-06-07T18:17:20.567" v="307" actId="20577"/>
          <ac:spMkLst>
            <pc:docMk/>
            <pc:sldMk cId="1800557056" sldId="463"/>
            <ac:spMk id="3" creationId="{00000000-0000-0000-0000-000000000000}"/>
          </ac:spMkLst>
        </pc:spChg>
        <pc:spChg chg="mod">
          <ac:chgData name="Doherty, Meaghan" userId="0df1d331-ab5f-4301-b311-df449ebe79e9" providerId="ADAL" clId="{9201E8D0-63F7-4273-9D3A-3CCFBBF64DD9}" dt="2022-06-07T18:17:56.580" v="325" actId="20577"/>
          <ac:spMkLst>
            <pc:docMk/>
            <pc:sldMk cId="1800557056" sldId="463"/>
            <ac:spMk id="6" creationId="{00000000-0000-0000-0000-000000000000}"/>
          </ac:spMkLst>
        </pc:spChg>
        <pc:cxnChg chg="mod">
          <ac:chgData name="Doherty, Meaghan" userId="0df1d331-ab5f-4301-b311-df449ebe79e9" providerId="ADAL" clId="{9201E8D0-63F7-4273-9D3A-3CCFBBF64DD9}" dt="2022-06-06T22:43:32.573" v="235" actId="1076"/>
          <ac:cxnSpMkLst>
            <pc:docMk/>
            <pc:sldMk cId="1800557056" sldId="463"/>
            <ac:cxnSpMk id="12" creationId="{77BF3CF3-AF04-BF44-B616-78B35BA157CE}"/>
          </ac:cxnSpMkLst>
        </pc:cxnChg>
        <pc:cxnChg chg="mod">
          <ac:chgData name="Doherty, Meaghan" userId="0df1d331-ab5f-4301-b311-df449ebe79e9" providerId="ADAL" clId="{9201E8D0-63F7-4273-9D3A-3CCFBBF64DD9}" dt="2022-06-06T22:43:40.420" v="237" actId="1076"/>
          <ac:cxnSpMkLst>
            <pc:docMk/>
            <pc:sldMk cId="1800557056" sldId="463"/>
            <ac:cxnSpMk id="15" creationId="{9ADBDD51-959F-4660-AD57-14CF23DD4E07}"/>
          </ac:cxnSpMkLst>
        </pc:cxnChg>
        <pc:cxnChg chg="mod">
          <ac:chgData name="Doherty, Meaghan" userId="0df1d331-ab5f-4301-b311-df449ebe79e9" providerId="ADAL" clId="{9201E8D0-63F7-4273-9D3A-3CCFBBF64DD9}" dt="2022-06-06T22:43:45.914" v="238" actId="1076"/>
          <ac:cxnSpMkLst>
            <pc:docMk/>
            <pc:sldMk cId="1800557056" sldId="463"/>
            <ac:cxnSpMk id="16" creationId="{242C6067-2DFB-473A-BCA1-4C2663825E17}"/>
          </ac:cxnSpMkLst>
        </pc:cxnChg>
      </pc:sldChg>
      <pc:sldChg chg="addSp delSp modSp mod">
        <pc:chgData name="Doherty, Meaghan" userId="0df1d331-ab5f-4301-b311-df449ebe79e9" providerId="ADAL" clId="{9201E8D0-63F7-4273-9D3A-3CCFBBF64DD9}" dt="2022-06-07T18:21:16.557" v="432" actId="20577"/>
        <pc:sldMkLst>
          <pc:docMk/>
          <pc:sldMk cId="120781782" sldId="464"/>
        </pc:sldMkLst>
        <pc:spChg chg="mod">
          <ac:chgData name="Doherty, Meaghan" userId="0df1d331-ab5f-4301-b311-df449ebe79e9" providerId="ADAL" clId="{9201E8D0-63F7-4273-9D3A-3CCFBBF64DD9}" dt="2022-06-07T18:19:22.340" v="346" actId="20577"/>
          <ac:spMkLst>
            <pc:docMk/>
            <pc:sldMk cId="120781782" sldId="464"/>
            <ac:spMk id="3" creationId="{00000000-0000-0000-0000-000000000000}"/>
          </ac:spMkLst>
        </pc:spChg>
        <pc:spChg chg="add del mod">
          <ac:chgData name="Doherty, Meaghan" userId="0df1d331-ab5f-4301-b311-df449ebe79e9" providerId="ADAL" clId="{9201E8D0-63F7-4273-9D3A-3CCFBBF64DD9}" dt="2022-06-07T18:11:56.603" v="241" actId="478"/>
          <ac:spMkLst>
            <pc:docMk/>
            <pc:sldMk cId="120781782" sldId="464"/>
            <ac:spMk id="4" creationId="{3358ED45-E9D4-4C42-B697-BC3A151EA029}"/>
          </ac:spMkLst>
        </pc:spChg>
        <pc:spChg chg="mod">
          <ac:chgData name="Doherty, Meaghan" userId="0df1d331-ab5f-4301-b311-df449ebe79e9" providerId="ADAL" clId="{9201E8D0-63F7-4273-9D3A-3CCFBBF64DD9}" dt="2022-06-07T18:21:16.557" v="432" actId="20577"/>
          <ac:spMkLst>
            <pc:docMk/>
            <pc:sldMk cId="120781782" sldId="464"/>
            <ac:spMk id="6" creationId="{00000000-0000-0000-0000-000000000000}"/>
          </ac:spMkLst>
        </pc:spChg>
      </pc:sldChg>
      <pc:sldChg chg="modSp mod">
        <pc:chgData name="Doherty, Meaghan" userId="0df1d331-ab5f-4301-b311-df449ebe79e9" providerId="ADAL" clId="{9201E8D0-63F7-4273-9D3A-3CCFBBF64DD9}" dt="2022-06-06T22:41:18.221" v="229" actId="20577"/>
        <pc:sldMkLst>
          <pc:docMk/>
          <pc:sldMk cId="4228313963" sldId="465"/>
        </pc:sldMkLst>
        <pc:spChg chg="mod">
          <ac:chgData name="Doherty, Meaghan" userId="0df1d331-ab5f-4301-b311-df449ebe79e9" providerId="ADAL" clId="{9201E8D0-63F7-4273-9D3A-3CCFBBF64DD9}" dt="2022-06-06T22:41:18.221" v="229" actId="20577"/>
          <ac:spMkLst>
            <pc:docMk/>
            <pc:sldMk cId="4228313963" sldId="465"/>
            <ac:spMk id="31" creationId="{A90E686D-9861-4633-BB46-78ED9B315D90}"/>
          </ac:spMkLst>
        </pc:spChg>
      </pc:sldChg>
      <pc:sldChg chg="delSp modSp mod">
        <pc:chgData name="Doherty, Meaghan" userId="0df1d331-ab5f-4301-b311-df449ebe79e9" providerId="ADAL" clId="{9201E8D0-63F7-4273-9D3A-3CCFBBF64DD9}" dt="2022-06-06T22:43:58.970" v="240" actId="14100"/>
        <pc:sldMkLst>
          <pc:docMk/>
          <pc:sldMk cId="996816230" sldId="466"/>
        </pc:sldMkLst>
        <pc:spChg chg="del">
          <ac:chgData name="Doherty, Meaghan" userId="0df1d331-ab5f-4301-b311-df449ebe79e9" providerId="ADAL" clId="{9201E8D0-63F7-4273-9D3A-3CCFBBF64DD9}" dt="2022-06-06T22:33:36.168" v="0" actId="478"/>
          <ac:spMkLst>
            <pc:docMk/>
            <pc:sldMk cId="996816230" sldId="466"/>
            <ac:spMk id="2" creationId="{9A63CE50-F662-4011-953E-1B9768AE76C2}"/>
          </ac:spMkLst>
        </pc:spChg>
        <pc:spChg chg="mod">
          <ac:chgData name="Doherty, Meaghan" userId="0df1d331-ab5f-4301-b311-df449ebe79e9" providerId="ADAL" clId="{9201E8D0-63F7-4273-9D3A-3CCFBBF64DD9}" dt="2022-06-06T22:33:59.400" v="3" actId="1076"/>
          <ac:spMkLst>
            <pc:docMk/>
            <pc:sldMk cId="996816230" sldId="466"/>
            <ac:spMk id="4" creationId="{00000000-0000-0000-0000-000000000000}"/>
          </ac:spMkLst>
        </pc:spChg>
        <pc:spChg chg="mod">
          <ac:chgData name="Doherty, Meaghan" userId="0df1d331-ab5f-4301-b311-df449ebe79e9" providerId="ADAL" clId="{9201E8D0-63F7-4273-9D3A-3CCFBBF64DD9}" dt="2022-06-06T22:43:58.970" v="240" actId="14100"/>
          <ac:spMkLst>
            <pc:docMk/>
            <pc:sldMk cId="996816230" sldId="466"/>
            <ac:spMk id="6" creationId="{00000000-0000-0000-0000-000000000000}"/>
          </ac:spMkLst>
        </pc:spChg>
        <pc:picChg chg="mod">
          <ac:chgData name="Doherty, Meaghan" userId="0df1d331-ab5f-4301-b311-df449ebe79e9" providerId="ADAL" clId="{9201E8D0-63F7-4273-9D3A-3CCFBBF64DD9}" dt="2022-06-06T22:34:04.495" v="4" actId="1076"/>
          <ac:picMkLst>
            <pc:docMk/>
            <pc:sldMk cId="996816230" sldId="466"/>
            <ac:picMk id="5" creationId="{2B5A56C1-366B-BFEF-DDE8-479AFA01030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99759405074368"/>
          <c:y val="0.15202300979218511"/>
          <c:w val="0.8354468503937007"/>
          <c:h val="0.647295152105504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African Ancestry</c:v>
                </c:pt>
              </c:strCache>
            </c:strRef>
          </c:tx>
          <c:spPr>
            <a:solidFill>
              <a:srgbClr val="F7964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2.4</c:v>
                </c:pt>
                <c:pt idx="2">
                  <c:v>3.74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7-6A4E-9542-47CDDA42BC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Asian Ancestry</c:v>
                </c:pt>
              </c:strCache>
            </c:strRef>
          </c:tx>
          <c:spPr>
            <a:solidFill>
              <a:srgbClr val="95CA3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</c:v>
                </c:pt>
                <c:pt idx="1">
                  <c:v>2.4</c:v>
                </c:pt>
                <c:pt idx="2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B7-6A4E-9542-47CDDA42BC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Latino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</c:v>
                </c:pt>
                <c:pt idx="1">
                  <c:v>2.5</c:v>
                </c:pt>
                <c:pt idx="2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B7-6A4E-9542-47CDDA42BC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European Ancestry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</c:v>
                </c:pt>
                <c:pt idx="1">
                  <c:v>2.5</c:v>
                </c:pt>
                <c:pt idx="2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B7-6A4E-9542-47CDDA42BC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6914896"/>
        <c:axId val="586917192"/>
      </c:barChart>
      <c:catAx>
        <c:axId val="5869148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PRS </a:t>
                </a:r>
                <a:r>
                  <a:rPr lang="en-US" sz="1050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35820731954293306"/>
              <c:y val="0.899755029952132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917192"/>
        <c:crosses val="autoZero"/>
        <c:auto val="1"/>
        <c:lblAlgn val="ctr"/>
        <c:lblOffset val="100"/>
        <c:noMultiLvlLbl val="0"/>
      </c:catAx>
      <c:valAx>
        <c:axId val="586917192"/>
        <c:scaling>
          <c:orientation val="minMax"/>
          <c:max val="5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Odds</a:t>
                </a:r>
                <a:r>
                  <a:rPr lang="en-US" sz="1200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Ratio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9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856594004874561E-2"/>
          <c:y val="8.9467645565175953E-3"/>
          <c:w val="0.58761529692579784"/>
          <c:h val="0.367267050406129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0.70679</cdr:x>
      <cdr:y>0.15149</cdr:y>
    </cdr:from>
    <cdr:to>
      <cdr:x>0.93783</cdr:x>
      <cdr:y>0.21368</cdr:y>
    </cdr:to>
    <cdr:sp macro="" textlink="">
      <cdr:nvSpPr>
        <cdr:cNvPr id="2" name="Right Brace 1"/>
        <cdr:cNvSpPr/>
      </cdr:nvSpPr>
      <cdr:spPr>
        <a:xfrm xmlns:a="http://schemas.openxmlformats.org/drawingml/2006/main" rot="16200000">
          <a:off x="3483180" y="443956"/>
          <a:ext cx="325682" cy="1024407"/>
        </a:xfrm>
        <a:prstGeom xmlns:a="http://schemas.openxmlformats.org/drawingml/2006/main" prst="rightBrace">
          <a:avLst/>
        </a:prstGeom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950AA-B7E4-2D48-94DE-E9032801D0CC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55A8E-6F9B-344F-924B-7B2F55586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2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55A8E-6F9B-344F-924B-7B2F555864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BP traits (systolic BP, diastolic BP, mean arterial pressure, and pulse pressure) across five ancestry groups using 1 degree of freedom (1df) interaction and 2df joint tests. 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identified 3 novel loci that were replicated in an additional 59,296 individuals in stage 2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genes mapped to our 26 novel loci have known functions in sleep-wake regulation, nervous and cardiometabolic systems. We also identified new gene by long sleep interactions near five known BP loci (≤1Mb) including NME7, FAM208A, MKLN1, CEP164, and RGL3/ELAVL3 (Pint &lt; 5×10−8)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31" name="Google Shape;2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 intratumoral heterogeneity (ITH) is common in cancers, but the extent of phenotypic ITH is uncertain because most subclonal mutations are passengers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ITH in 16 human colorectal tumors by comparing the methylomes from spatially separated regions in each tumor. Methylomes from opposite tumor sides were similar (Pearson correlation &gt;0.95) with little evidence of ITH or stepwise selection during growth, suggesting that the epigenome of a sampled tumor largely reflects that of its founder cell.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45" name="Google Shape;2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72" name="Google Shape;2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50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9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60f715c2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2" name="Google Shape;152;g1360f715c2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91" name="Google Shape;19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2305758"/>
            <a:ext cx="11229474" cy="3742828"/>
          </a:xfrm>
        </p:spPr>
        <p:txBody>
          <a:bodyPr/>
          <a:lstStyle>
            <a:lvl1pPr>
              <a:defRPr sz="4000"/>
            </a:lvl1pPr>
            <a:lvl2pPr>
              <a:buClr>
                <a:schemeClr val="accent3"/>
              </a:buClr>
              <a:defRPr sz="3733"/>
            </a:lvl2pPr>
            <a:lvl3pPr>
              <a:buClr>
                <a:schemeClr val="accent3"/>
              </a:buClr>
              <a:defRPr sz="2667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2" y="463666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6" y="1303264"/>
            <a:ext cx="11534906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6383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707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29877" y="12617"/>
            <a:ext cx="7962123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340669"/>
            <a:ext cx="12192000" cy="517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229877" cy="6858000"/>
          </a:xfrm>
          <a:prstGeom prst="rect">
            <a:avLst/>
          </a:prstGeom>
          <a:solidFill>
            <a:srgbClr val="F99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29877" y="3441617"/>
            <a:ext cx="7962123" cy="1829336"/>
          </a:xfrm>
        </p:spPr>
        <p:txBody>
          <a:bodyPr/>
          <a:lstStyle>
            <a:lvl1pPr algn="ctr">
              <a:defRPr sz="1600" b="1" i="1" baseline="0">
                <a:solidFill>
                  <a:srgbClr val="4068B7"/>
                </a:solidFill>
              </a:defRPr>
            </a:lvl1pPr>
          </a:lstStyle>
          <a:p>
            <a:r>
              <a:rPr lang="en-US" sz="3333" dirty="0"/>
              <a:t>Subtitle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5250024" y="3284376"/>
            <a:ext cx="6332376" cy="1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 userDrawn="1"/>
        </p:nvSpPr>
        <p:spPr>
          <a:xfrm>
            <a:off x="4229877" y="2290668"/>
            <a:ext cx="7962123" cy="18293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1200" b="1" i="1" kern="1200" baseline="0">
                <a:solidFill>
                  <a:srgbClr val="4068B7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en-US" sz="1600" dirty="0"/>
              <a:t>Divider Page</a:t>
            </a:r>
            <a:br>
              <a:rPr lang="en-US" sz="1600" dirty="0"/>
            </a:br>
            <a:r>
              <a:rPr lang="en-US" sz="4667" dirty="0"/>
              <a:t>Title</a:t>
            </a:r>
            <a:endParaRPr lang="en-US" sz="16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6893"/>
            <a:ext cx="12192000" cy="6831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639339" y="1"/>
            <a:ext cx="5090800" cy="6197600"/>
          </a:xfrm>
          <a:prstGeom prst="rect">
            <a:avLst/>
          </a:prstGeom>
          <a:solidFill>
            <a:schemeClr val="tx2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8" name="Rectangle 7"/>
          <p:cNvSpPr/>
          <p:nvPr userDrawn="1"/>
        </p:nvSpPr>
        <p:spPr>
          <a:xfrm>
            <a:off x="6639339" y="6197600"/>
            <a:ext cx="5090800" cy="660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5333" y="2321003"/>
            <a:ext cx="41594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782" y="6330990"/>
            <a:ext cx="2906638" cy="408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464"/>
          <a:stretch/>
        </p:blipFill>
        <p:spPr>
          <a:xfrm>
            <a:off x="9663420" y="6289029"/>
            <a:ext cx="1942839" cy="47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8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76248" indent="-230182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74" y="6507169"/>
            <a:ext cx="2100999" cy="295044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747" y="649124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920" y="649181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3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 1">
  <p:cSld name="4_section header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>
            <a:spLocks noGrp="1"/>
          </p:cNvSpPr>
          <p:nvPr>
            <p:ph type="ftr" idx="11"/>
          </p:nvPr>
        </p:nvSpPr>
        <p:spPr>
          <a:xfrm>
            <a:off x="7126940" y="6433346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8"/>
          <p:cNvSpPr>
            <a:spLocks noGrp="1"/>
          </p:cNvSpPr>
          <p:nvPr>
            <p:ph type="pic" idx="2"/>
          </p:nvPr>
        </p:nvSpPr>
        <p:spPr>
          <a:xfrm>
            <a:off x="0" y="2576081"/>
            <a:ext cx="12192000" cy="3295649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28"/>
          <p:cNvSpPr txBox="1">
            <a:spLocks noGrp="1"/>
          </p:cNvSpPr>
          <p:nvPr>
            <p:ph type="subTitle" idx="1"/>
          </p:nvPr>
        </p:nvSpPr>
        <p:spPr>
          <a:xfrm>
            <a:off x="358384" y="463667"/>
            <a:ext cx="11535041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6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3"/>
          </p:nvPr>
        </p:nvSpPr>
        <p:spPr>
          <a:xfrm>
            <a:off x="358645" y="1303264"/>
            <a:ext cx="11534907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sz="426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6592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716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2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  <a:defRPr sz="5867" b="0" i="0" u="none" strike="noStrike" cap="none">
                <a:solidFill>
                  <a:srgbClr val="9E14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937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6693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5870713" y="0"/>
            <a:ext cx="5859426" cy="6367471"/>
          </a:xfrm>
          <a:prstGeom prst="rect">
            <a:avLst/>
          </a:prstGeom>
          <a:solidFill>
            <a:schemeClr val="accent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203221" y="605757"/>
            <a:ext cx="4296304" cy="5138031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576080"/>
            <a:ext cx="12192000" cy="329564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2" y="463666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6" y="1303264"/>
            <a:ext cx="11534906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2799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8091" y="27023"/>
            <a:ext cx="12192000" cy="42796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4677745"/>
            <a:ext cx="12192000" cy="1013436"/>
          </a:xfrm>
        </p:spPr>
        <p:txBody>
          <a:bodyPr/>
          <a:lstStyle>
            <a:lvl1pPr marL="0" indent="0" algn="ctr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5615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1" y="2850776"/>
            <a:ext cx="4876800" cy="3204584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13929" y="2850776"/>
            <a:ext cx="0" cy="3191037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741459" y="2850776"/>
            <a:ext cx="4876800" cy="3204584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2" y="463666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6" y="1303264"/>
            <a:ext cx="11534906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00926" y="2628900"/>
            <a:ext cx="8480297" cy="1219200"/>
          </a:xfrm>
        </p:spPr>
        <p:txBody>
          <a:bodyPr/>
          <a:lstStyle>
            <a:lvl1pPr>
              <a:defRPr sz="33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400926" y="463666"/>
            <a:ext cx="8492497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401154" y="1303264"/>
            <a:ext cx="8492398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798165" y="3133801"/>
            <a:ext cx="9393836" cy="26963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3135086" y="3133801"/>
            <a:ext cx="8708572" cy="2696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3200" kern="1200">
                <a:solidFill>
                  <a:schemeClr val="accent1"/>
                </a:solidFill>
                <a:latin typeface="Calibri Light"/>
                <a:ea typeface="+mn-ea"/>
                <a:cs typeface="Calibri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 Light"/>
                <a:ea typeface="+mn-ea"/>
                <a:cs typeface="Calibri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 Light"/>
                <a:ea typeface="+mn-ea"/>
                <a:cs typeface="Calibri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 Light"/>
                <a:ea typeface="+mn-ea"/>
                <a:cs typeface="Calibri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 Light"/>
                <a:ea typeface="+mn-ea"/>
                <a:cs typeface="Calibri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buClr>
                <a:schemeClr val="bg1"/>
              </a:buClr>
              <a:buFont typeface="Arial" charset="0"/>
              <a:buChar char="•"/>
            </a:pPr>
            <a:r>
              <a:rPr lang="en-US" sz="3333" dirty="0">
                <a:solidFill>
                  <a:schemeClr val="bg1"/>
                </a:solidFill>
              </a:rPr>
              <a:t>Bullet 1</a:t>
            </a:r>
          </a:p>
          <a:p>
            <a:pPr marL="457189" indent="-457189">
              <a:buClr>
                <a:schemeClr val="bg1"/>
              </a:buClr>
              <a:buFont typeface="Arial" charset="0"/>
              <a:buChar char="•"/>
            </a:pPr>
            <a:r>
              <a:rPr lang="en-US" sz="3333" dirty="0">
                <a:solidFill>
                  <a:schemeClr val="bg1"/>
                </a:solidFill>
              </a:rPr>
              <a:t>Bullet 2</a:t>
            </a:r>
          </a:p>
          <a:p>
            <a:pPr marL="457189" indent="-457189">
              <a:buClr>
                <a:schemeClr val="bg1"/>
              </a:buClr>
              <a:buFont typeface="Arial" charset="0"/>
              <a:buChar char="•"/>
            </a:pPr>
            <a:r>
              <a:rPr lang="en-US" sz="3333" dirty="0">
                <a:solidFill>
                  <a:schemeClr val="bg1"/>
                </a:solidFill>
              </a:rPr>
              <a:t>Bullet 3</a:t>
            </a:r>
          </a:p>
          <a:p>
            <a:pPr marL="457189" indent="-457189">
              <a:buClr>
                <a:schemeClr val="bg1"/>
              </a:buClr>
              <a:buFont typeface="Arial" charset="0"/>
              <a:buChar char="•"/>
            </a:pPr>
            <a:endParaRPr lang="en-US" sz="3333" dirty="0">
              <a:solidFill>
                <a:schemeClr val="bg1"/>
              </a:solidFill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04536" y="463666"/>
            <a:ext cx="11588887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04800" y="1303264"/>
            <a:ext cx="11588751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594600" y="1"/>
            <a:ext cx="4597400" cy="643255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58382" y="2305758"/>
            <a:ext cx="6975055" cy="3749601"/>
          </a:xfrm>
        </p:spPr>
        <p:txBody>
          <a:bodyPr/>
          <a:lstStyle>
            <a:lvl1pPr>
              <a:defRPr sz="3333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358382" y="463666"/>
            <a:ext cx="11535041" cy="1013436"/>
          </a:xfrm>
          <a:ln>
            <a:noFill/>
          </a:ln>
        </p:spPr>
        <p:txBody>
          <a:bodyPr/>
          <a:lstStyle>
            <a:lvl1pPr marL="0" indent="0" algn="l">
              <a:buNone/>
              <a:defRPr sz="6000" b="0">
                <a:solidFill>
                  <a:schemeClr val="tx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8646" y="1303264"/>
            <a:ext cx="11534906" cy="7112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4267">
                <a:solidFill>
                  <a:schemeClr val="bg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066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090736"/>
            <a:ext cx="12192000" cy="1379269"/>
          </a:xfrm>
          <a:prstGeom prst="rect">
            <a:avLst/>
          </a:prstGeom>
          <a:solidFill>
            <a:srgbClr val="F99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090736"/>
            <a:ext cx="10972800" cy="1379267"/>
          </a:xfrm>
        </p:spPr>
        <p:txBody>
          <a:bodyPr/>
          <a:lstStyle>
            <a:lvl1pPr algn="ctr">
              <a:defRPr sz="1600" b="1" i="0" baseline="0">
                <a:solidFill>
                  <a:schemeClr val="bg1"/>
                </a:solidFill>
              </a:defRPr>
            </a:lvl1pPr>
          </a:lstStyle>
          <a:p>
            <a:r>
              <a:rPr lang="en-US" sz="4667" dirty="0"/>
              <a:t>Title</a:t>
            </a:r>
            <a:br>
              <a:rPr lang="en-US" sz="4667" dirty="0"/>
            </a:br>
            <a:r>
              <a:rPr lang="en-US" sz="3333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66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243228" y="6374872"/>
            <a:ext cx="487680" cy="49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/>
          </a:p>
        </p:txBody>
      </p:sp>
      <p:sp>
        <p:nvSpPr>
          <p:cNvPr id="7" name="Rectangle 6"/>
          <p:cNvSpPr/>
          <p:nvPr userDrawn="1"/>
        </p:nvSpPr>
        <p:spPr>
          <a:xfrm>
            <a:off x="1" y="6374872"/>
            <a:ext cx="11241740" cy="48312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465667"/>
            <a:ext cx="1097280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97344"/>
            <a:ext cx="10972800" cy="3651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714257" y="6374872"/>
            <a:ext cx="487680" cy="48312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spcCol="0" rtlCol="0" anchor="ctr"/>
          <a:lstStyle/>
          <a:p>
            <a:pPr algn="ctr"/>
            <a:endParaRPr lang="en-US" sz="320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226799" y="6494014"/>
            <a:ext cx="441158" cy="287317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r"/>
            <a:fld id="{11345B3D-9E2B-4648-B8DA-C1967F580BC1}" type="slidenum">
              <a:rPr lang="en-US" sz="1067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pPr algn="r"/>
              <a:t>‹#›</a:t>
            </a:fld>
            <a:endParaRPr lang="en-US" sz="1067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460317" y="6504651"/>
            <a:ext cx="3743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Multi-omics Boot Camp: Analysis of Omics Data for Research Studies</a:t>
            </a:r>
          </a:p>
        </p:txBody>
      </p:sp>
    </p:spTree>
    <p:extLst>
      <p:ext uri="{BB962C8B-B14F-4D97-AF65-F5344CB8AC3E}">
        <p14:creationId xmlns:p14="http://schemas.microsoft.com/office/powerpoint/2010/main" val="412776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98" r:id="rId3"/>
    <p:sldLayoutId id="2147483649" r:id="rId4"/>
    <p:sldLayoutId id="2147483663" r:id="rId5"/>
    <p:sldLayoutId id="2147483706" r:id="rId6"/>
    <p:sldLayoutId id="2147483707" r:id="rId7"/>
    <p:sldLayoutId id="2147483658" r:id="rId8"/>
    <p:sldLayoutId id="2147483654" r:id="rId9"/>
    <p:sldLayoutId id="2147483703" r:id="rId10"/>
    <p:sldLayoutId id="2147483678" r:id="rId11"/>
    <p:sldLayoutId id="2147483708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609585" rtl="0" eaLnBrk="1" latinLnBrk="0" hangingPunct="1">
        <a:spcBef>
          <a:spcPct val="0"/>
        </a:spcBef>
        <a:buNone/>
        <a:defRPr sz="5600" b="0" kern="1200">
          <a:solidFill>
            <a:schemeClr val="tx2"/>
          </a:solidFill>
          <a:latin typeface="Calibri Light"/>
          <a:ea typeface="+mj-ea"/>
          <a:cs typeface="Calibri Light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Clr>
          <a:schemeClr val="accent2"/>
        </a:buClr>
        <a:buFont typeface="Arial"/>
        <a:buNone/>
        <a:defRPr sz="4267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3733" kern="1200">
          <a:solidFill>
            <a:schemeClr val="bg2"/>
          </a:solidFill>
          <a:latin typeface="Calibri Light"/>
          <a:ea typeface="+mn-ea"/>
          <a:cs typeface="Calibri Light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3200" kern="1200">
          <a:solidFill>
            <a:schemeClr val="bg2"/>
          </a:solidFill>
          <a:latin typeface="Calibri Light"/>
          <a:ea typeface="+mn-ea"/>
          <a:cs typeface="Calibri Light"/>
        </a:defRPr>
      </a:lvl3pPr>
      <a:lvl4pPr marL="2133547" indent="-304792" algn="l" defTabSz="609585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667" kern="1200">
          <a:solidFill>
            <a:schemeClr val="bg2">
              <a:lumMod val="25000"/>
            </a:schemeClr>
          </a:solidFill>
          <a:latin typeface="Calibri Light"/>
          <a:ea typeface="+mn-ea"/>
          <a:cs typeface="Calibri Light"/>
        </a:defRPr>
      </a:lvl4pPr>
      <a:lvl5pPr marL="2743131" indent="-304792" algn="l" defTabSz="609585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667" kern="1200">
          <a:solidFill>
            <a:schemeClr val="bg2">
              <a:lumMod val="25000"/>
            </a:schemeClr>
          </a:solidFill>
          <a:latin typeface="Calibri Light"/>
          <a:ea typeface="+mn-ea"/>
          <a:cs typeface="Calibri Light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2.wdp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92951" y="1013924"/>
            <a:ext cx="48620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rgbClr val="F99D1C"/>
                </a:solidFill>
                <a:latin typeface="Calibri Light"/>
                <a:cs typeface="Calibri Light"/>
              </a:rPr>
              <a:t>Welcome!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4844" y="1144101"/>
            <a:ext cx="4527367" cy="45273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4C3E1-7572-4A4B-BAC0-07C01F8A2ACE}"/>
              </a:ext>
            </a:extLst>
          </p:cNvPr>
          <p:cNvSpPr txBox="1"/>
          <p:nvPr/>
        </p:nvSpPr>
        <p:spPr>
          <a:xfrm>
            <a:off x="6750232" y="2180041"/>
            <a:ext cx="3947532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 Light"/>
                <a:cs typeface="Calibri Light"/>
              </a:rPr>
              <a:t>Course will begin at 12pm 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0E686D-9861-4633-BB46-78ED9B315D90}"/>
              </a:ext>
            </a:extLst>
          </p:cNvPr>
          <p:cNvSpPr txBox="1"/>
          <p:nvPr/>
        </p:nvSpPr>
        <p:spPr>
          <a:xfrm>
            <a:off x="5686526" y="2800512"/>
            <a:ext cx="6074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3CB3C8"/>
                </a:solidFill>
                <a:latin typeface="Calibri Light"/>
                <a:cs typeface="Calibri Light"/>
              </a:rPr>
              <a:t>Please consent to the recording prompt when it appears. 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training will be recorded for back up purposes, and recordings will be shared ~1week post-training and remain available for 2-3 weeks to revisit sessions.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02A8A-0805-EE8E-17F9-24193F9D4460}"/>
              </a:ext>
            </a:extLst>
          </p:cNvPr>
          <p:cNvSpPr txBox="1"/>
          <p:nvPr/>
        </p:nvSpPr>
        <p:spPr>
          <a:xfrm>
            <a:off x="5826369" y="4064996"/>
            <a:ext cx="59670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3CB3C8"/>
                </a:solidFill>
                <a:latin typeface="Calibri Light"/>
                <a:cs typeface="Segoe UI"/>
              </a:rPr>
              <a:t>Use         </a:t>
            </a:r>
            <a:r>
              <a:rPr lang="en-US" sz="1800" b="1" dirty="0">
                <a:solidFill>
                  <a:srgbClr val="3CB3C8"/>
                </a:solidFill>
                <a:latin typeface="Calibri Light"/>
                <a:ea typeface="+mn-lt"/>
                <a:cs typeface="Segoe UI"/>
              </a:rPr>
              <a:t>          </a:t>
            </a:r>
            <a:r>
              <a:rPr lang="en-US" sz="1800" b="1" dirty="0">
                <a:solidFill>
                  <a:srgbClr val="3CB3C8"/>
                </a:solidFill>
                <a:latin typeface="Calibri Light"/>
                <a:cs typeface="Segoe UI"/>
              </a:rPr>
              <a:t> for questions: our team will answer</a:t>
            </a:r>
            <a:r>
              <a:rPr lang="en-US" sz="1800" dirty="0">
                <a:latin typeface="Calibri Light"/>
                <a:cs typeface="Segoe UI"/>
              </a:rPr>
              <a:t>​</a:t>
            </a:r>
          </a:p>
          <a:p>
            <a:pPr algn="ctr"/>
            <a:r>
              <a:rPr lang="en-US" sz="1800" dirty="0">
                <a:solidFill>
                  <a:srgbClr val="1D4F91"/>
                </a:solidFill>
                <a:latin typeface="Calibri Light"/>
                <a:cs typeface="Segoe UI"/>
              </a:rPr>
              <a:t>The chat box is disabled in zoom: please sign-up/sign-in using the invitation to slack. </a:t>
            </a:r>
          </a:p>
          <a:p>
            <a:pPr algn="ctr"/>
            <a:r>
              <a:rPr lang="en-US" sz="1800" dirty="0">
                <a:solidFill>
                  <a:srgbClr val="1D4F91"/>
                </a:solidFill>
                <a:latin typeface="Calibri Light"/>
                <a:cs typeface="Segoe UI"/>
              </a:rPr>
              <a:t>You can access it through your browser:</a:t>
            </a:r>
            <a:r>
              <a:rPr lang="en-US" sz="1800" dirty="0">
                <a:solidFill>
                  <a:srgbClr val="3CB3C8"/>
                </a:solidFill>
                <a:latin typeface="Calibri Light"/>
                <a:cs typeface="Segoe UI"/>
              </a:rPr>
              <a:t> </a:t>
            </a:r>
            <a:r>
              <a:rPr lang="en-US" sz="1800" dirty="0">
                <a:solidFill>
                  <a:srgbClr val="0077C8"/>
                </a:solidFill>
                <a:latin typeface="Calibri Light"/>
                <a:cs typeface="Segoe UI"/>
                <a:hlinkClick r:id="rId3"/>
              </a:rPr>
              <a:t>https://slack.com/</a:t>
            </a:r>
            <a:r>
              <a:rPr lang="en-US" sz="1800" dirty="0">
                <a:solidFill>
                  <a:srgbClr val="0000FF"/>
                </a:solidFill>
                <a:latin typeface="Calibri Light"/>
                <a:cs typeface="Segoe UI"/>
              </a:rPr>
              <a:t> </a:t>
            </a:r>
            <a:r>
              <a:rPr lang="en-US" sz="1800" dirty="0">
                <a:solidFill>
                  <a:srgbClr val="1D4F91"/>
                </a:solidFill>
                <a:latin typeface="Calibri Light"/>
                <a:cs typeface="Segoe UI"/>
              </a:rPr>
              <a:t>or install the app on your computer. There is a channel set up for each session.</a:t>
            </a:r>
            <a:r>
              <a:rPr lang="en-US" sz="1800" dirty="0">
                <a:latin typeface="Calibri Light"/>
                <a:cs typeface="Segoe UI"/>
              </a:rPr>
              <a:t>​</a:t>
            </a:r>
            <a:endParaRPr lang="en-US" sz="1800" dirty="0"/>
          </a:p>
          <a:p>
            <a:r>
              <a:rPr lang="en-US" sz="1800" dirty="0">
                <a:cs typeface="Segoe UI"/>
              </a:rPr>
              <a:t>​</a:t>
            </a:r>
          </a:p>
          <a:p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8C3E50-8047-4369-2D7C-74FFE257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53" y="4064996"/>
            <a:ext cx="887655" cy="3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423513" y="38500"/>
            <a:ext cx="1131289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</a:pPr>
            <a:r>
              <a:rPr lang="en-US"/>
              <a:t>Integrated Analysis and Methods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9876B-855C-5E91-7660-2CDE41D0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302" y="1007042"/>
            <a:ext cx="7164355" cy="53512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10"/>
          <p:cNvGraphicFramePr/>
          <p:nvPr/>
        </p:nvGraphicFramePr>
        <p:xfrm>
          <a:off x="1371657" y="3445224"/>
          <a:ext cx="3601281" cy="254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5" name="Google Shape;205;p10"/>
          <p:cNvSpPr txBox="1"/>
          <p:nvPr/>
        </p:nvSpPr>
        <p:spPr>
          <a:xfrm>
            <a:off x="3745678" y="3233889"/>
            <a:ext cx="1227260" cy="53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10% of pop.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&gt;3.5-fold risk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6700" y="2946778"/>
            <a:ext cx="6387541" cy="304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101" y="0"/>
            <a:ext cx="7499848" cy="2723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53" y="0"/>
            <a:ext cx="8568267" cy="321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4989" y="3217334"/>
            <a:ext cx="4102635" cy="296591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0748" y="3156963"/>
            <a:ext cx="3765933" cy="28183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85" y="89680"/>
            <a:ext cx="7670800" cy="18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3904" y="1900233"/>
            <a:ext cx="5140009" cy="423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8686" y="1781739"/>
            <a:ext cx="5380655" cy="400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6498455" cy="328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2741" y="3280896"/>
            <a:ext cx="7227984" cy="296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8863" y="272248"/>
            <a:ext cx="2926044" cy="5840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95" y="131850"/>
            <a:ext cx="8415867" cy="204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9572" y="1322199"/>
            <a:ext cx="4131733" cy="22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0757" y="2077128"/>
            <a:ext cx="6343344" cy="407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4953" y="5194179"/>
            <a:ext cx="2641600" cy="69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5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58817" cy="17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 descr="Graphical user interface, application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888" y="1724103"/>
            <a:ext cx="9732285" cy="463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587067" cy="250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8357" y="300917"/>
            <a:ext cx="4070236" cy="379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" y="2681632"/>
            <a:ext cx="8072761" cy="328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59" y="0"/>
            <a:ext cx="8263467" cy="199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219" y="1998133"/>
            <a:ext cx="6279695" cy="362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7073" y="1998512"/>
            <a:ext cx="5456808" cy="39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115" y="2712458"/>
            <a:ext cx="4531328" cy="314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0079" y="2712458"/>
            <a:ext cx="6111328" cy="314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452" y="0"/>
            <a:ext cx="8297333" cy="257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81F945-8298-0AC0-663C-E32151973F45}"/>
              </a:ext>
            </a:extLst>
          </p:cNvPr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697976" y="182563"/>
            <a:ext cx="10274824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Multi-Omics Boot Camp Team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98593" y="2950434"/>
            <a:ext cx="2037737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William </a:t>
            </a:r>
            <a:r>
              <a:rPr lang="en-US" sz="1800" dirty="0" err="1">
                <a:latin typeface="Calibri Light"/>
                <a:cs typeface="Calibri Light"/>
              </a:rPr>
              <a:t>Gauderman</a:t>
            </a:r>
            <a:endParaRPr lang="en-US" sz="1800" dirty="0">
              <a:latin typeface="Calibri Light"/>
              <a:cs typeface="Calibri Light"/>
            </a:endParaRP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Instructor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10319" y="2960875"/>
            <a:ext cx="1976823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Kimberly </a:t>
            </a:r>
            <a:r>
              <a:rPr lang="en-US" sz="1800" dirty="0" err="1">
                <a:latin typeface="Calibri Light"/>
                <a:cs typeface="Calibri Light"/>
              </a:rPr>
              <a:t>Siegmund</a:t>
            </a:r>
            <a:endParaRPr lang="en-US" sz="1800" dirty="0">
              <a:solidFill>
                <a:srgbClr val="4BACC6"/>
              </a:solidFill>
              <a:latin typeface="Calibri Light"/>
              <a:cs typeface="Calibri Light"/>
            </a:endParaRP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Instructor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42366" y="2960875"/>
            <a:ext cx="331935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Nicholas Mancuso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Instructor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28258" y="5676778"/>
            <a:ext cx="1864613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Meaghan Doherty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Primary Coordinator 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Columbia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910" y="2923949"/>
            <a:ext cx="187072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David Conti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Course Director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C160930-6C85-5E4B-A51B-1AE79680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82" r="17182"/>
          <a:stretch/>
        </p:blipFill>
        <p:spPr>
          <a:xfrm>
            <a:off x="7847972" y="4125682"/>
            <a:ext cx="1316873" cy="1329648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80B22C2-7CD3-DB47-92F8-F122870BD732}"/>
              </a:ext>
            </a:extLst>
          </p:cNvPr>
          <p:cNvSpPr/>
          <p:nvPr/>
        </p:nvSpPr>
        <p:spPr>
          <a:xfrm>
            <a:off x="10076222" y="5676778"/>
            <a:ext cx="1866665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Fernando Luque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Secondary Coordinator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Columbia</a:t>
            </a:r>
          </a:p>
        </p:txBody>
      </p:sp>
      <p:pic>
        <p:nvPicPr>
          <p:cNvPr id="1026" name="Picture 2" descr="David V. Conti, PhD | Keck School of Medicine of USC">
            <a:extLst>
              <a:ext uri="{FF2B5EF4-FFF2-40B4-BE49-F238E27FC236}">
                <a16:creationId xmlns:a16="http://schemas.microsoft.com/office/drawing/2014/main" id="{5F9CF8C3-9583-2344-9BDA-13A46D9CE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8" t="6000" r="10763" b="22297"/>
          <a:stretch/>
        </p:blipFill>
        <p:spPr bwMode="auto">
          <a:xfrm>
            <a:off x="339955" y="1484412"/>
            <a:ext cx="1355503" cy="13555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lliam Gauderman">
            <a:extLst>
              <a:ext uri="{FF2B5EF4-FFF2-40B4-BE49-F238E27FC236}">
                <a16:creationId xmlns:a16="http://schemas.microsoft.com/office/drawing/2014/main" id="{A7198D84-2F8F-A94A-BE8A-C2F736793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"/>
          <a:stretch/>
        </p:blipFill>
        <p:spPr bwMode="auto">
          <a:xfrm>
            <a:off x="2338265" y="1477097"/>
            <a:ext cx="1359177" cy="13555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icholas Mancuso">
            <a:extLst>
              <a:ext uri="{FF2B5EF4-FFF2-40B4-BE49-F238E27FC236}">
                <a16:creationId xmlns:a16="http://schemas.microsoft.com/office/drawing/2014/main" id="{99D09CB9-714B-2C49-8155-76701A352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-148" r="7623" b="23111"/>
          <a:stretch/>
        </p:blipFill>
        <p:spPr bwMode="auto">
          <a:xfrm>
            <a:off x="6443080" y="1481799"/>
            <a:ext cx="1355503" cy="13581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imberly Siegmund">
            <a:extLst>
              <a:ext uri="{FF2B5EF4-FFF2-40B4-BE49-F238E27FC236}">
                <a16:creationId xmlns:a16="http://schemas.microsoft.com/office/drawing/2014/main" id="{D2A6186A-0064-7841-9FED-AB45FD5D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60" y="1486580"/>
            <a:ext cx="1355503" cy="13533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D63968C-0DF5-B94B-9FE0-CC7F8F86A5D6}"/>
              </a:ext>
            </a:extLst>
          </p:cNvPr>
          <p:cNvSpPr/>
          <p:nvPr/>
        </p:nvSpPr>
        <p:spPr>
          <a:xfrm>
            <a:off x="2383107" y="5669113"/>
            <a:ext cx="262866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 err="1">
                <a:latin typeface="Calibri Light"/>
                <a:cs typeface="Calibri Light"/>
              </a:rPr>
              <a:t>Zeyun</a:t>
            </a:r>
            <a:r>
              <a:rPr lang="en-US" sz="1800" dirty="0">
                <a:latin typeface="Calibri Light"/>
                <a:cs typeface="Calibri Light"/>
              </a:rPr>
              <a:t> Lu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Workshop Guide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398F13-F4D6-E040-8CF6-386FEBBAD000}"/>
              </a:ext>
            </a:extLst>
          </p:cNvPr>
          <p:cNvSpPr/>
          <p:nvPr/>
        </p:nvSpPr>
        <p:spPr>
          <a:xfrm>
            <a:off x="9907241" y="2960875"/>
            <a:ext cx="262866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Jesse Goodrich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Instructor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595F23-381B-C340-AEBC-B71447804999}"/>
              </a:ext>
            </a:extLst>
          </p:cNvPr>
          <p:cNvSpPr/>
          <p:nvPr/>
        </p:nvSpPr>
        <p:spPr>
          <a:xfrm>
            <a:off x="3814411" y="2960875"/>
            <a:ext cx="262866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Juan Pablo </a:t>
            </a:r>
            <a:r>
              <a:rPr lang="en-US" sz="1800" dirty="0" err="1">
                <a:latin typeface="Calibri Light"/>
                <a:cs typeface="Calibri Light"/>
              </a:rPr>
              <a:t>Lewinger</a:t>
            </a:r>
            <a:endParaRPr lang="en-US" sz="1800" dirty="0">
              <a:latin typeface="Calibri Light"/>
              <a:cs typeface="Calibri Light"/>
            </a:endParaRP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Instructor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279C4E-D3E7-6D49-BC73-4632BC508EAA}"/>
              </a:ext>
            </a:extLst>
          </p:cNvPr>
          <p:cNvSpPr/>
          <p:nvPr/>
        </p:nvSpPr>
        <p:spPr>
          <a:xfrm>
            <a:off x="4766084" y="5665701"/>
            <a:ext cx="262866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Daniel Rud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Workshop Guide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4E3D4EC-75DC-ED47-BC21-C016F0E21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6" r="549" b="18947"/>
          <a:stretch/>
        </p:blipFill>
        <p:spPr bwMode="auto">
          <a:xfrm>
            <a:off x="2934559" y="4059738"/>
            <a:ext cx="1355503" cy="13914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80B2852-FD91-084F-A553-B540DFB67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 t="1533" b="18487"/>
          <a:stretch/>
        </p:blipFill>
        <p:spPr bwMode="auto">
          <a:xfrm>
            <a:off x="10512187" y="1496918"/>
            <a:ext cx="1348568" cy="13485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697507F-93E6-2744-A7B4-EEFE2615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 t="2650" b="2650"/>
          <a:stretch/>
        </p:blipFill>
        <p:spPr bwMode="auto">
          <a:xfrm>
            <a:off x="5418248" y="4099827"/>
            <a:ext cx="1355503" cy="135550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78DE1B-78EE-B942-BD2B-5CE4F3F3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 t="3846" b="3846"/>
          <a:stretch/>
        </p:blipFill>
        <p:spPr bwMode="auto">
          <a:xfrm>
            <a:off x="4399755" y="1456735"/>
            <a:ext cx="1400518" cy="13962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CD43AF-79AF-F90C-C410-0C25D9E7375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14" b="214"/>
          <a:stretch/>
        </p:blipFill>
        <p:spPr>
          <a:xfrm>
            <a:off x="10313419" y="4141780"/>
            <a:ext cx="1318762" cy="1313550"/>
          </a:xfrm>
          <a:prstGeom prst="ellipse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E4EC10-8020-DA1B-2E8E-727099057C89}"/>
              </a:ext>
            </a:extLst>
          </p:cNvPr>
          <p:cNvSpPr/>
          <p:nvPr/>
        </p:nvSpPr>
        <p:spPr>
          <a:xfrm>
            <a:off x="-35392" y="5558125"/>
            <a:ext cx="23736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7"/>
              </a:spcBef>
            </a:pPr>
            <a:r>
              <a:rPr lang="en-US" sz="1800" dirty="0">
                <a:latin typeface="Calibri Light"/>
                <a:cs typeface="Calibri Light"/>
              </a:rPr>
              <a:t>Qiran Jia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Workshop Guide</a:t>
            </a:r>
          </a:p>
          <a:p>
            <a:pPr algn="ctr">
              <a:spcBef>
                <a:spcPts val="267"/>
              </a:spcBef>
            </a:pPr>
            <a:r>
              <a:rPr lang="en-US" sz="1400" dirty="0">
                <a:solidFill>
                  <a:srgbClr val="4BACC6"/>
                </a:solidFill>
                <a:latin typeface="Calibri Light"/>
                <a:cs typeface="Calibri Light"/>
              </a:rPr>
              <a:t>USC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39F328E-A81A-30A0-05FB-5BB320F9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 l="1292" r="1292"/>
          <a:stretch/>
        </p:blipFill>
        <p:spPr bwMode="auto">
          <a:xfrm>
            <a:off x="496089" y="4081848"/>
            <a:ext cx="1355503" cy="1391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578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</a:pPr>
            <a:r>
              <a:rPr lang="en-US"/>
              <a:t>Multi-omics with an Outcome</a:t>
            </a:r>
            <a:endParaRPr/>
          </a:p>
        </p:txBody>
      </p:sp>
      <p:pic>
        <p:nvPicPr>
          <p:cNvPr id="269" name="Google Shape;269;p19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402" y="835735"/>
            <a:ext cx="6657337" cy="518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6356" y="1587875"/>
            <a:ext cx="4627093" cy="4464268"/>
          </a:xfrm>
        </p:spPr>
        <p:txBody>
          <a:bodyPr/>
          <a:lstStyle/>
          <a:p>
            <a:r>
              <a:rPr lang="en-US" sz="4267" b="1" dirty="0">
                <a:solidFill>
                  <a:srgbClr val="990000"/>
                </a:solidFill>
              </a:rPr>
              <a:t>Multi-omics Integrated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881237" y="7339468"/>
            <a:ext cx="1091616" cy="6541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865EB4-09BA-F8EB-370E-5F72BB5D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22" y="0"/>
            <a:ext cx="903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</a:pPr>
            <a:r>
              <a:rPr lang="en-US" sz="7466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Overview of Workshop</a:t>
            </a:r>
            <a:endParaRPr sz="6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1"/>
          </p:nvPr>
        </p:nvSpPr>
        <p:spPr>
          <a:xfrm>
            <a:off x="534505" y="1417639"/>
            <a:ext cx="11759095" cy="47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685783" lvl="0" indent="-685783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09585" lvl="1" indent="0" algn="l" rtl="0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(Background and Context to Multi-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omic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Analysis)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85783" indent="-685783">
              <a:spcBef>
                <a:spcPts val="747"/>
              </a:spcBef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Polygenic Risk and Summary Statistics</a:t>
            </a: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Interactions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Clustering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Mediation</a:t>
            </a:r>
            <a:endParaRPr dirty="0"/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Multi-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omic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Analysis in Real Data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9139601" y="-377587"/>
            <a:ext cx="3086485" cy="2793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690275"/>
            <a:ext cx="2568796" cy="4525963"/>
          </a:xfrm>
        </p:spPr>
        <p:txBody>
          <a:bodyPr>
            <a:noAutofit/>
          </a:bodyPr>
          <a:lstStyle/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9:00 - 9:45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10:00 - 11:00 PT</a:t>
            </a:r>
            <a:endParaRPr lang="en-US" sz="300" dirty="0">
              <a:solidFill>
                <a:schemeClr val="accent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11:15 - 12:00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i="1" dirty="0"/>
              <a:t>12:00 - 1:00 PT 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1:00 - 1:45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i="1" dirty="0">
              <a:solidFill>
                <a:schemeClr val="tx2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2:00 - 3:00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2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36447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F99D1C"/>
                </a:solidFill>
              </a:rPr>
              <a:t>Day 1: June 7, 2023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59444" y="1617147"/>
            <a:ext cx="10972800" cy="452596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Welcome and Introduction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Introduction to Observational Studies and </a:t>
            </a:r>
            <a:r>
              <a:rPr lang="en-US" sz="2800" dirty="0" err="1">
                <a:solidFill>
                  <a:schemeClr val="accent6"/>
                </a:solidFill>
                <a:latin typeface="Calibri Light"/>
                <a:cs typeface="Calibri Light"/>
              </a:rPr>
              <a:t>Omic</a:t>
            </a: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 Data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(Lecture)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300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r>
              <a:rPr lang="en-US" sz="28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5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Advanced Polygenic analysis and Summary Statistics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Questions</a:t>
            </a:r>
            <a:r>
              <a:rPr lang="en-US" sz="2800" dirty="0">
                <a:solidFill>
                  <a:srgbClr val="25408F"/>
                </a:solidFill>
                <a:latin typeface="Calibri Light"/>
                <a:cs typeface="Calibri Light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and Day 1 Wrap-up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592667" y="2143912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FE73F-7C3A-5644-91FB-FCDB6B2EDE88}"/>
              </a:ext>
            </a:extLst>
          </p:cNvPr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7A3DA-1930-4F6A-A4A3-6670DAB4F0C8}"/>
              </a:ext>
            </a:extLst>
          </p:cNvPr>
          <p:cNvCxnSpPr>
            <a:cxnSpLocks/>
          </p:cNvCxnSpPr>
          <p:nvPr/>
        </p:nvCxnSpPr>
        <p:spPr>
          <a:xfrm>
            <a:off x="592667" y="2621770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195E-02F0-4C26-883C-E26A13764C3E}"/>
              </a:ext>
            </a:extLst>
          </p:cNvPr>
          <p:cNvCxnSpPr>
            <a:cxnSpLocks/>
          </p:cNvCxnSpPr>
          <p:nvPr/>
        </p:nvCxnSpPr>
        <p:spPr>
          <a:xfrm>
            <a:off x="745067" y="4038194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8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9139601" y="-377587"/>
            <a:ext cx="3086485" cy="2793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004" y="1677629"/>
            <a:ext cx="2568796" cy="4525963"/>
          </a:xfrm>
        </p:spPr>
        <p:txBody>
          <a:bodyPr>
            <a:noAutofit/>
          </a:bodyPr>
          <a:lstStyle/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9:00 - 9:45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chemeClr val="accent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10:00 - 10:45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rgbClr val="F7964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11:00 - 12:00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i="1" dirty="0"/>
              <a:t>12:00 - 1:00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1:00 - 1:45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i="1" dirty="0">
              <a:solidFill>
                <a:schemeClr val="tx2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2:00 – 3:00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2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38456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F99D1C"/>
                </a:solidFill>
              </a:rPr>
              <a:t>Day 2: June 8, 2023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96283" y="1578198"/>
            <a:ext cx="10972800" cy="452596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Interaction (Lecture)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Interaction (Lab)</a:t>
            </a:r>
            <a:r>
              <a:rPr lang="en-US" sz="300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Advanced Interactions (Lecture/Lab)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5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Clustering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Clustering (Lab)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Questions and Day 2 Wrap-up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315758" y="2168900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7606F-1410-0C43-BEBA-E6D552374C33}"/>
              </a:ext>
            </a:extLst>
          </p:cNvPr>
          <p:cNvSpPr/>
          <p:nvPr/>
        </p:nvSpPr>
        <p:spPr>
          <a:xfrm>
            <a:off x="-42441" y="6493522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DBDD51-959F-4660-AD57-14CF23DD4E07}"/>
              </a:ext>
            </a:extLst>
          </p:cNvPr>
          <p:cNvCxnSpPr>
            <a:cxnSpLocks/>
          </p:cNvCxnSpPr>
          <p:nvPr/>
        </p:nvCxnSpPr>
        <p:spPr>
          <a:xfrm>
            <a:off x="315757" y="2738522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2C6067-2DFB-473A-BCA1-4C2663825E17}"/>
              </a:ext>
            </a:extLst>
          </p:cNvPr>
          <p:cNvCxnSpPr>
            <a:cxnSpLocks/>
          </p:cNvCxnSpPr>
          <p:nvPr/>
        </p:nvCxnSpPr>
        <p:spPr>
          <a:xfrm>
            <a:off x="315758" y="4150266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55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9139601" y="-377587"/>
            <a:ext cx="3086485" cy="2793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373782"/>
            <a:ext cx="2568796" cy="4525963"/>
          </a:xfrm>
        </p:spPr>
        <p:txBody>
          <a:bodyPr>
            <a:noAutofit/>
          </a:bodyPr>
          <a:lstStyle/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9:00 - 10:00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chemeClr val="accent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10:15 - 11:00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dirty="0">
              <a:solidFill>
                <a:srgbClr val="F79646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11:15 - 12:00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i="1" dirty="0"/>
              <a:t>12:00 - 1:00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1:00 - 2:00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00" i="1" dirty="0">
              <a:solidFill>
                <a:schemeClr val="tx2"/>
              </a:solidFill>
            </a:endParaRP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2:15 - 3:00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67"/>
              </a:spcBef>
              <a:tabLst>
                <a:tab pos="2438339" algn="l"/>
              </a:tabLst>
            </a:pPr>
            <a:endParaRPr lang="en-US" sz="32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36447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F99D1C"/>
                </a:solidFill>
              </a:rPr>
              <a:t>Day 3: June 9, 2023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52400" y="1291689"/>
            <a:ext cx="10972800" cy="452596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Advanced Clustering (Lecture/Lab)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Mediation/Latent Variable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300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endParaRPr lang="en-US" sz="3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Mediation/Latent Variable (Lecture/Lab)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500" i="1" dirty="0"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Advanced Mediation/Latent Variable (Lecture/Lab) 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sz="300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Bringing It All Together: Multi-</a:t>
            </a:r>
            <a:r>
              <a:rPr lang="en-US" sz="2800" dirty="0" err="1">
                <a:solidFill>
                  <a:schemeClr val="accent6"/>
                </a:solidFill>
                <a:latin typeface="Calibri Light"/>
                <a:cs typeface="Calibri Light"/>
              </a:rPr>
              <a:t>omic</a:t>
            </a:r>
            <a:r>
              <a:rPr lang="en-US" sz="2800" dirty="0">
                <a:solidFill>
                  <a:schemeClr val="accent6"/>
                </a:solidFill>
                <a:latin typeface="Calibri Light"/>
                <a:cs typeface="Calibri Light"/>
              </a:rPr>
              <a:t> Analysis in Real Data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r>
              <a:rPr lang="en-US" sz="2800" dirty="0">
                <a:solidFill>
                  <a:schemeClr val="tx2"/>
                </a:solidFill>
                <a:latin typeface="Calibri Light"/>
                <a:cs typeface="Calibri Light"/>
              </a:rPr>
              <a:t>Questions and Wrap-up</a:t>
            </a:r>
          </a:p>
          <a:p>
            <a:pPr marL="0" indent="0">
              <a:spcBef>
                <a:spcPts val="267"/>
              </a:spcBef>
              <a:buNone/>
              <a:tabLst>
                <a:tab pos="2438339" algn="l"/>
              </a:tabLst>
            </a:pPr>
            <a:endParaRPr lang="en-US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592667" y="1851342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7606F-1410-0C43-BEBA-E6D552374C33}"/>
              </a:ext>
            </a:extLst>
          </p:cNvPr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74BBE9-B6BC-4045-87BD-4738D5C05920}"/>
              </a:ext>
            </a:extLst>
          </p:cNvPr>
          <p:cNvCxnSpPr>
            <a:cxnSpLocks/>
          </p:cNvCxnSpPr>
          <p:nvPr/>
        </p:nvCxnSpPr>
        <p:spPr>
          <a:xfrm>
            <a:off x="592667" y="2415792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4BAADA-9EC8-41B1-80EF-1519154D8A93}"/>
              </a:ext>
            </a:extLst>
          </p:cNvPr>
          <p:cNvCxnSpPr>
            <a:cxnSpLocks/>
          </p:cNvCxnSpPr>
          <p:nvPr/>
        </p:nvCxnSpPr>
        <p:spPr>
          <a:xfrm>
            <a:off x="592667" y="3894969"/>
            <a:ext cx="996449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81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72A25F-D503-2E40-8E14-9FEE5270E43F}"/>
              </a:ext>
            </a:extLst>
          </p:cNvPr>
          <p:cNvSpPr txBox="1"/>
          <p:nvPr/>
        </p:nvSpPr>
        <p:spPr>
          <a:xfrm>
            <a:off x="387981" y="375913"/>
            <a:ext cx="88144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>
                <a:solidFill>
                  <a:srgbClr val="F99D1C"/>
                </a:solidFill>
                <a:latin typeface="Calibri Light"/>
                <a:cs typeface="Calibri Light"/>
              </a:rPr>
              <a:t>Use		        (not Zoom) for questions</a:t>
            </a:r>
          </a:p>
        </p:txBody>
      </p:sp>
      <p:pic>
        <p:nvPicPr>
          <p:cNvPr id="2052" name="Picture 4" descr="Slack is your digital HQ | Slack">
            <a:extLst>
              <a:ext uri="{FF2B5EF4-FFF2-40B4-BE49-F238E27FC236}">
                <a16:creationId xmlns:a16="http://schemas.microsoft.com/office/drawing/2014/main" id="{3C6ACF01-9DEC-F6AD-F8C0-A1872B921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49" y="565503"/>
            <a:ext cx="1672144" cy="42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6268F9E-6E8A-5187-F180-9C0AF83BAF82}"/>
              </a:ext>
            </a:extLst>
          </p:cNvPr>
          <p:cNvSpPr/>
          <p:nvPr/>
        </p:nvSpPr>
        <p:spPr>
          <a:xfrm>
            <a:off x="-114483" y="2584737"/>
            <a:ext cx="2974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693" lvl="1">
              <a:spcAft>
                <a:spcPts val="800"/>
              </a:spcAft>
              <a:defRPr/>
            </a:pPr>
            <a:r>
              <a:rPr lang="en-US" sz="1600" b="1" dirty="0">
                <a:solidFill>
                  <a:srgbClr val="3CB3C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General Questions: 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Each agenda Session has </a:t>
            </a:r>
            <a:r>
              <a:rPr lang="en-US" sz="1600" u="sng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specific channel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for you to ask questions to the boot camp team. Everyone in the training can see these posts.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E326E-8B27-5BF5-22CA-F2FF653F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73687" y="1637701"/>
            <a:ext cx="4781612" cy="4063623"/>
          </a:xfrm>
          <a:prstGeom prst="rect">
            <a:avLst/>
          </a:prstGeom>
        </p:spPr>
      </p:pic>
      <p:cxnSp>
        <p:nvCxnSpPr>
          <p:cNvPr id="20" name="Google Shape;111;p7">
            <a:extLst>
              <a:ext uri="{FF2B5EF4-FFF2-40B4-BE49-F238E27FC236}">
                <a16:creationId xmlns:a16="http://schemas.microsoft.com/office/drawing/2014/main" id="{F58F530D-1E62-DDB0-966F-5FAC7FEDC644}"/>
              </a:ext>
            </a:extLst>
          </p:cNvPr>
          <p:cNvCxnSpPr>
            <a:cxnSpLocks/>
          </p:cNvCxnSpPr>
          <p:nvPr/>
        </p:nvCxnSpPr>
        <p:spPr>
          <a:xfrm>
            <a:off x="2704011" y="3317967"/>
            <a:ext cx="969676" cy="21278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1" name="Google Shape;112;p7">
            <a:extLst>
              <a:ext uri="{FF2B5EF4-FFF2-40B4-BE49-F238E27FC236}">
                <a16:creationId xmlns:a16="http://schemas.microsoft.com/office/drawing/2014/main" id="{75228FC1-5129-823E-1FA5-BEFFBE3BAD26}"/>
              </a:ext>
            </a:extLst>
          </p:cNvPr>
          <p:cNvCxnSpPr>
            <a:cxnSpLocks/>
          </p:cNvCxnSpPr>
          <p:nvPr/>
        </p:nvCxnSpPr>
        <p:spPr>
          <a:xfrm>
            <a:off x="2717075" y="3331030"/>
            <a:ext cx="956613" cy="374247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2" name="Google Shape;112;p7">
            <a:extLst>
              <a:ext uri="{FF2B5EF4-FFF2-40B4-BE49-F238E27FC236}">
                <a16:creationId xmlns:a16="http://schemas.microsoft.com/office/drawing/2014/main" id="{01E87D54-2415-BB4B-E158-87AEFC63EC47}"/>
              </a:ext>
            </a:extLst>
          </p:cNvPr>
          <p:cNvCxnSpPr>
            <a:cxnSpLocks/>
          </p:cNvCxnSpPr>
          <p:nvPr/>
        </p:nvCxnSpPr>
        <p:spPr>
          <a:xfrm>
            <a:off x="2704011" y="3317967"/>
            <a:ext cx="969676" cy="57769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3" name="Google Shape;112;p7">
            <a:extLst>
              <a:ext uri="{FF2B5EF4-FFF2-40B4-BE49-F238E27FC236}">
                <a16:creationId xmlns:a16="http://schemas.microsoft.com/office/drawing/2014/main" id="{49320886-979C-4F28-F5FD-6DD48D57CA73}"/>
              </a:ext>
            </a:extLst>
          </p:cNvPr>
          <p:cNvCxnSpPr>
            <a:cxnSpLocks/>
          </p:cNvCxnSpPr>
          <p:nvPr/>
        </p:nvCxnSpPr>
        <p:spPr>
          <a:xfrm>
            <a:off x="3045845" y="4426878"/>
            <a:ext cx="528675" cy="39670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4" name="Google Shape;112;p7">
            <a:extLst>
              <a:ext uri="{FF2B5EF4-FFF2-40B4-BE49-F238E27FC236}">
                <a16:creationId xmlns:a16="http://schemas.microsoft.com/office/drawing/2014/main" id="{D7C26269-F19D-1896-C767-D36B6DDAE7DB}"/>
              </a:ext>
            </a:extLst>
          </p:cNvPr>
          <p:cNvCxnSpPr>
            <a:cxnSpLocks/>
          </p:cNvCxnSpPr>
          <p:nvPr/>
        </p:nvCxnSpPr>
        <p:spPr>
          <a:xfrm>
            <a:off x="3045845" y="4426877"/>
            <a:ext cx="528675" cy="91481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EFBAD9-9F0D-1978-9AD3-39901821772E}"/>
              </a:ext>
            </a:extLst>
          </p:cNvPr>
          <p:cNvSpPr txBox="1"/>
          <p:nvPr/>
        </p:nvSpPr>
        <p:spPr>
          <a:xfrm>
            <a:off x="-114482" y="4252583"/>
            <a:ext cx="31547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693" lvl="1">
              <a:spcAft>
                <a:spcPts val="800"/>
              </a:spcAft>
              <a:defRPr/>
            </a:pPr>
            <a:r>
              <a:rPr lang="en-US" sz="1600" b="1">
                <a:solidFill>
                  <a:srgbClr val="3CB3C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Private Message: </a:t>
            </a:r>
            <a:r>
              <a:rPr lang="en-US" sz="160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Send a </a:t>
            </a:r>
            <a:r>
              <a:rPr lang="en-US" sz="1600" u="sng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private, direct message</a:t>
            </a:r>
            <a:r>
              <a:rPr lang="en-US" sz="160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 a peer, admin, or instructor. Only that person will see your message.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124C6F-D8D7-D498-D4C5-9303FAD988D1}"/>
              </a:ext>
            </a:extLst>
          </p:cNvPr>
          <p:cNvSpPr/>
          <p:nvPr/>
        </p:nvSpPr>
        <p:spPr>
          <a:xfrm>
            <a:off x="5725104" y="5117103"/>
            <a:ext cx="3740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693" lvl="1">
              <a:spcAft>
                <a:spcPts val="800"/>
              </a:spcAft>
              <a:defRPr/>
            </a:pPr>
            <a:r>
              <a:rPr lang="en-US" sz="1400" i="1" dirty="0">
                <a:solidFill>
                  <a:srgbClr val="F99D1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 question in text box here.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EE741-B929-2950-F620-7647DA363A12}"/>
              </a:ext>
            </a:extLst>
          </p:cNvPr>
          <p:cNvGrpSpPr/>
          <p:nvPr/>
        </p:nvGrpSpPr>
        <p:grpSpPr>
          <a:xfrm>
            <a:off x="8945029" y="3270949"/>
            <a:ext cx="2974920" cy="2226250"/>
            <a:chOff x="6866876" y="2599072"/>
            <a:chExt cx="2231190" cy="166968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C430D5A-EA65-9C5F-0D1E-A1D8ABAEC8CA}"/>
                </a:ext>
              </a:extLst>
            </p:cNvPr>
            <p:cNvSpPr/>
            <p:nvPr/>
          </p:nvSpPr>
          <p:spPr>
            <a:xfrm>
              <a:off x="6866876" y="2599072"/>
              <a:ext cx="2231190" cy="1669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693" lvl="1">
                <a:spcAft>
                  <a:spcPts val="800"/>
                </a:spcAft>
                <a:defRPr/>
              </a:pPr>
              <a:r>
                <a:rPr lang="en-US" sz="1600">
                  <a:solidFill>
                    <a:srgbClr val="3CB3C8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Hover over a post for additional options:</a:t>
              </a:r>
            </a:p>
            <a:p>
              <a:pPr marL="552437" lvl="1" indent="-285744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>
                  <a:latin typeface="Calibri Light" panose="020F0302020204030204" pitchFamily="34" charset="0"/>
                  <a:cs typeface="Calibri Light" panose="020F0302020204030204" pitchFamily="34" charset="0"/>
                </a:rPr>
                <a:t>Reactions: Choose emojis/icons for that post</a:t>
              </a:r>
            </a:p>
            <a:p>
              <a:pPr marL="552437" lvl="1" indent="-285744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>
                  <a:latin typeface="Calibri Light" panose="020F0302020204030204" pitchFamily="34" charset="0"/>
                  <a:cs typeface="Calibri Light" panose="020F0302020204030204" pitchFamily="34" charset="0"/>
                </a:rPr>
                <a:t>Reply directly to that post</a:t>
              </a:r>
            </a:p>
            <a:p>
              <a:pPr marL="552437" lvl="1" indent="-285744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>
                  <a:latin typeface="Calibri Light" panose="020F0302020204030204" pitchFamily="34" charset="0"/>
                  <a:cs typeface="Calibri Light" panose="020F0302020204030204" pitchFamily="34" charset="0"/>
                </a:rPr>
                <a:t>Edit or delete your post</a:t>
              </a:r>
            </a:p>
            <a:p>
              <a:pPr marL="552437" lvl="1" indent="-285744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endParaRPr lang="en-US" sz="16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483E971-BD58-230A-A99C-53BF7CB70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5994" y="3063725"/>
              <a:ext cx="219075" cy="23812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44125BF-D32C-BF5D-364F-836DF5DBE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13270" r="12014" b="17769"/>
            <a:stretch/>
          </p:blipFill>
          <p:spPr>
            <a:xfrm>
              <a:off x="7164165" y="3768885"/>
              <a:ext cx="185738" cy="19107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A7D552E-14F2-6D04-5603-93E19169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5994" y="3473568"/>
              <a:ext cx="219075" cy="21907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1EF6EF61-8BD4-4E51-BD8F-DCDEE02228CB}"/>
                </a:ext>
              </a:extLst>
            </p:cNvPr>
            <p:cNvSpPr/>
            <p:nvPr/>
          </p:nvSpPr>
          <p:spPr>
            <a:xfrm>
              <a:off x="6896484" y="2616767"/>
              <a:ext cx="2160287" cy="1399552"/>
            </a:xfrm>
            <a:prstGeom prst="roundRect">
              <a:avLst/>
            </a:prstGeom>
            <a:noFill/>
            <a:ln w="28575">
              <a:solidFill>
                <a:srgbClr val="3CB3C8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spcCol="0"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72FA7A0-8A6B-5F88-4A31-0509F249B0EF}"/>
              </a:ext>
            </a:extLst>
          </p:cNvPr>
          <p:cNvSpPr/>
          <p:nvPr/>
        </p:nvSpPr>
        <p:spPr>
          <a:xfrm>
            <a:off x="0" y="6276770"/>
            <a:ext cx="12192000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spcCol="0" rtlCol="0" anchor="ctr"/>
          <a:lstStyle/>
          <a:p>
            <a:pPr algn="ctr"/>
            <a:endParaRPr lang="en-US" sz="1800"/>
          </a:p>
        </p:txBody>
      </p:sp>
      <p:sp>
        <p:nvSpPr>
          <p:cNvPr id="3" name="Google Shape;108;p7">
            <a:extLst>
              <a:ext uri="{FF2B5EF4-FFF2-40B4-BE49-F238E27FC236}">
                <a16:creationId xmlns:a16="http://schemas.microsoft.com/office/drawing/2014/main" id="{4A44F117-6F7E-19CA-EB86-8021D9FE1A7E}"/>
              </a:ext>
            </a:extLst>
          </p:cNvPr>
          <p:cNvSpPr/>
          <p:nvPr/>
        </p:nvSpPr>
        <p:spPr>
          <a:xfrm>
            <a:off x="220134" y="6072389"/>
            <a:ext cx="13100076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tabLst>
                <a:tab pos="4216400" algn="l"/>
              </a:tabLst>
            </a:pPr>
            <a:r>
              <a:rPr lang="en-US" sz="2500" dirty="0">
                <a:solidFill>
                  <a:srgbClr val="3CB3C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Use slack to connect with </a:t>
            </a:r>
            <a:r>
              <a:rPr lang="en-US" sz="2500" b="1" dirty="0">
                <a:solidFill>
                  <a:srgbClr val="3CB3C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(Admin) Meaghan Doherty </a:t>
            </a:r>
            <a:r>
              <a:rPr lang="en-US" sz="2500" dirty="0">
                <a:solidFill>
                  <a:srgbClr val="3CB3C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for any assistance</a:t>
            </a:r>
            <a:endParaRPr sz="2500" dirty="0">
              <a:solidFill>
                <a:srgbClr val="3CB3C8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86113A-F779-9291-B4D9-79F98D83BEBB}"/>
              </a:ext>
            </a:extLst>
          </p:cNvPr>
          <p:cNvSpPr/>
          <p:nvPr/>
        </p:nvSpPr>
        <p:spPr>
          <a:xfrm>
            <a:off x="7848238" y="1878629"/>
            <a:ext cx="706228" cy="182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86C14E0-57F0-10CE-BAE1-686AE1C7DB7A}"/>
              </a:ext>
            </a:extLst>
          </p:cNvPr>
          <p:cNvSpPr/>
          <p:nvPr/>
        </p:nvSpPr>
        <p:spPr>
          <a:xfrm>
            <a:off x="4768257" y="2242295"/>
            <a:ext cx="43204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693" lvl="1">
              <a:spcAft>
                <a:spcPts val="800"/>
              </a:spcAft>
              <a:defRPr/>
            </a:pPr>
            <a:r>
              <a:rPr lang="en-US" sz="1400" i="1" dirty="0">
                <a:solidFill>
                  <a:srgbClr val="F99D1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^Bookmarks might be used for important links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083A4C-4C2E-10F0-CD29-54CEB5520E96}"/>
              </a:ext>
            </a:extLst>
          </p:cNvPr>
          <p:cNvSpPr/>
          <p:nvPr/>
        </p:nvSpPr>
        <p:spPr>
          <a:xfrm>
            <a:off x="5546548" y="1816997"/>
            <a:ext cx="43204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693" lvl="1">
              <a:spcAft>
                <a:spcPts val="800"/>
              </a:spcAft>
              <a:defRPr/>
            </a:pPr>
            <a:r>
              <a:rPr lang="en-US" sz="1400" i="1" dirty="0">
                <a:solidFill>
                  <a:srgbClr val="F99D1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&lt;Channel # aligns with agenda’s session #</a:t>
            </a:r>
          </a:p>
        </p:txBody>
      </p:sp>
    </p:spTree>
    <p:extLst>
      <p:ext uri="{BB962C8B-B14F-4D97-AF65-F5344CB8AC3E}">
        <p14:creationId xmlns:p14="http://schemas.microsoft.com/office/powerpoint/2010/main" val="2121357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663477C-145B-0F3F-370D-2812E03A5657}"/>
              </a:ext>
            </a:extLst>
          </p:cNvPr>
          <p:cNvGrpSpPr/>
          <p:nvPr/>
        </p:nvGrpSpPr>
        <p:grpSpPr>
          <a:xfrm>
            <a:off x="460781" y="4507736"/>
            <a:ext cx="11685567" cy="1024128"/>
            <a:chOff x="460781" y="4640256"/>
            <a:chExt cx="11685567" cy="10241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FE8583-0C5F-194B-9DF4-3BB0828F6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093" t="89192"/>
            <a:stretch/>
          </p:blipFill>
          <p:spPr>
            <a:xfrm>
              <a:off x="7779397" y="4640256"/>
              <a:ext cx="4366951" cy="9950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3E908D-BC54-F84C-1F87-0AACD5C6B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639" r="92373" b="-239"/>
            <a:stretch/>
          </p:blipFill>
          <p:spPr>
            <a:xfrm>
              <a:off x="460781" y="4859712"/>
              <a:ext cx="1013005" cy="8046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1875F3B-7C37-169C-A088-5D024956E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718" t="91639" r="71062" b="-239"/>
            <a:stretch/>
          </p:blipFill>
          <p:spPr>
            <a:xfrm>
              <a:off x="1181946" y="4859712"/>
              <a:ext cx="6594101" cy="80467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32CD2C9-CC19-B83C-3AE9-2C9EEB2EE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6282" t="8757" b="4245"/>
            <a:stretch/>
          </p:blipFill>
          <p:spPr>
            <a:xfrm>
              <a:off x="6542051" y="5026781"/>
              <a:ext cx="687445" cy="5955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86782E-8714-674C-A385-13620B024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504" t="91639" r="50180" b="-239"/>
            <a:stretch/>
          </p:blipFill>
          <p:spPr>
            <a:xfrm>
              <a:off x="4967346" y="4859712"/>
              <a:ext cx="1112657" cy="80467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1A56CDD-2CC7-2944-A852-E7090786C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79" t="52323" b="28233"/>
          <a:stretch/>
        </p:blipFill>
        <p:spPr>
          <a:xfrm>
            <a:off x="8899449" y="3260451"/>
            <a:ext cx="2871257" cy="138358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82278FC-0B9F-CC4F-AA23-F1544B9AF3D8}"/>
              </a:ext>
            </a:extLst>
          </p:cNvPr>
          <p:cNvGrpSpPr/>
          <p:nvPr/>
        </p:nvGrpSpPr>
        <p:grpSpPr>
          <a:xfrm>
            <a:off x="9103837" y="932853"/>
            <a:ext cx="2806013" cy="1182567"/>
            <a:chOff x="8989534" y="934741"/>
            <a:chExt cx="2806013" cy="11825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4EB10E-04A6-DE48-9376-5E93A52FAF21}"/>
                </a:ext>
              </a:extLst>
            </p:cNvPr>
            <p:cNvSpPr txBox="1"/>
            <p:nvPr/>
          </p:nvSpPr>
          <p:spPr>
            <a:xfrm>
              <a:off x="9294699" y="934741"/>
              <a:ext cx="171232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(Admin) Meaghan Doherty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5ECC44-A96B-FB46-8F15-99789181A964}"/>
                </a:ext>
              </a:extLst>
            </p:cNvPr>
            <p:cNvGrpSpPr/>
            <p:nvPr/>
          </p:nvGrpSpPr>
          <p:grpSpPr>
            <a:xfrm>
              <a:off x="9011800" y="1357347"/>
              <a:ext cx="274320" cy="279479"/>
              <a:chOff x="9024731" y="1781253"/>
              <a:chExt cx="274320" cy="279479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9799BB3-A552-A04F-A38B-5B30E6842682}"/>
                  </a:ext>
                </a:extLst>
              </p:cNvPr>
              <p:cNvSpPr/>
              <p:nvPr/>
            </p:nvSpPr>
            <p:spPr>
              <a:xfrm>
                <a:off x="9024731" y="1788647"/>
                <a:ext cx="274320" cy="27208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32DC3A-2BA0-3349-A602-578D06E3E5E5}"/>
                  </a:ext>
                </a:extLst>
              </p:cNvPr>
              <p:cNvSpPr txBox="1"/>
              <p:nvPr/>
            </p:nvSpPr>
            <p:spPr>
              <a:xfrm>
                <a:off x="9029291" y="1781253"/>
                <a:ext cx="2600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B051A29-86EE-C748-AC59-9DFB8AD8B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9534" y="1730272"/>
              <a:ext cx="2806013" cy="38703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90D1E9-424E-E34E-8E13-ED1F541CB1A1}"/>
                </a:ext>
              </a:extLst>
            </p:cNvPr>
            <p:cNvSpPr txBox="1"/>
            <p:nvPr/>
          </p:nvSpPr>
          <p:spPr>
            <a:xfrm>
              <a:off x="9662104" y="1799843"/>
              <a:ext cx="1154378" cy="2512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87982" y="298863"/>
            <a:ext cx="553491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tx2"/>
                </a:solidFill>
                <a:latin typeface="Calibri Light"/>
                <a:cs typeface="Calibri Light"/>
              </a:rPr>
              <a:t>Quick Zoom Reminders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412599" y="5774881"/>
            <a:ext cx="11864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000" dirty="0">
                <a:solidFill>
                  <a:srgbClr val="3CB3C8"/>
                </a:solidFill>
                <a:latin typeface="Calibri Light"/>
                <a:cs typeface="Calibri Light"/>
              </a:rPr>
              <a:t>Use Slack to connect with </a:t>
            </a:r>
            <a:r>
              <a:rPr lang="en-US" sz="2000" b="1" dirty="0">
                <a:solidFill>
                  <a:srgbClr val="3CB3C8"/>
                </a:solidFill>
                <a:latin typeface="Calibri Light"/>
                <a:cs typeface="Calibri Light"/>
              </a:rPr>
              <a:t>(Admin) Meaghan Doherty </a:t>
            </a:r>
            <a:r>
              <a:rPr lang="en-US" sz="2000" dirty="0">
                <a:solidFill>
                  <a:srgbClr val="3CB3C8"/>
                </a:solidFill>
                <a:latin typeface="Calibri Light"/>
                <a:cs typeface="Calibri Light"/>
              </a:rPr>
              <a:t>for any assistance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39B854-2186-FA45-BDB5-7EF81AEF6010}"/>
              </a:ext>
            </a:extLst>
          </p:cNvPr>
          <p:cNvSpPr/>
          <p:nvPr/>
        </p:nvSpPr>
        <p:spPr>
          <a:xfrm>
            <a:off x="364193" y="1546641"/>
            <a:ext cx="27335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99D1C"/>
                </a:solidFill>
                <a:latin typeface="Calibri Light"/>
                <a:cs typeface="Calibri Light"/>
              </a:rPr>
              <a:t>Mute yourself unless asking a question</a:t>
            </a:r>
            <a:endParaRPr lang="en-US" sz="2200" dirty="0">
              <a:solidFill>
                <a:srgbClr val="F99D1C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33BA4D-3546-4A4E-8145-BCE105AA3FC3}"/>
              </a:ext>
            </a:extLst>
          </p:cNvPr>
          <p:cNvSpPr/>
          <p:nvPr/>
        </p:nvSpPr>
        <p:spPr>
          <a:xfrm>
            <a:off x="1403646" y="2447761"/>
            <a:ext cx="237651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3CB3C8"/>
                </a:solidFill>
                <a:latin typeface="Calibri Light"/>
                <a:cs typeface="Calibri Light"/>
              </a:rPr>
              <a:t>Video encouraged! </a:t>
            </a:r>
            <a:r>
              <a:rPr lang="en-US" sz="1700" dirty="0">
                <a:solidFill>
                  <a:srgbClr val="3CB3C8"/>
                </a:solidFill>
                <a:latin typeface="Calibri Light"/>
                <a:cs typeface="Calibri Light"/>
              </a:rPr>
              <a:t>Turn video on/off (if unstable internet, turn off)</a:t>
            </a:r>
            <a:endParaRPr lang="en-US" sz="1700" dirty="0">
              <a:solidFill>
                <a:srgbClr val="3CB3C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35C30F-0381-4341-85AE-4A3F64DC286D}"/>
              </a:ext>
            </a:extLst>
          </p:cNvPr>
          <p:cNvSpPr/>
          <p:nvPr/>
        </p:nvSpPr>
        <p:spPr>
          <a:xfrm>
            <a:off x="8800710" y="2853068"/>
            <a:ext cx="3109140" cy="352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182392-793F-BF42-AE1C-209527326D19}"/>
              </a:ext>
            </a:extLst>
          </p:cNvPr>
          <p:cNvSpPr/>
          <p:nvPr/>
        </p:nvSpPr>
        <p:spPr>
          <a:xfrm>
            <a:off x="2649188" y="3468316"/>
            <a:ext cx="18575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tx2"/>
                </a:solidFill>
                <a:latin typeface="Calibri Light"/>
                <a:cs typeface="Calibri Light"/>
              </a:rPr>
              <a:t>Click </a:t>
            </a:r>
            <a:r>
              <a:rPr lang="en-US" sz="1700" i="1" dirty="0">
                <a:solidFill>
                  <a:schemeClr val="tx2"/>
                </a:solidFill>
                <a:latin typeface="Calibri Light"/>
                <a:cs typeface="Calibri Light"/>
              </a:rPr>
              <a:t>Participants</a:t>
            </a:r>
            <a:r>
              <a:rPr lang="en-US" sz="1700" dirty="0">
                <a:solidFill>
                  <a:schemeClr val="tx2"/>
                </a:solidFill>
                <a:latin typeface="Calibri Light"/>
                <a:cs typeface="Calibri Light"/>
              </a:rPr>
              <a:t> to view attendees</a:t>
            </a:r>
            <a:endParaRPr lang="en-US" sz="1700" dirty="0">
              <a:solidFill>
                <a:schemeClr val="tx2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38235E-52CA-4A4E-8101-6F4C1E8AB7AC}"/>
              </a:ext>
            </a:extLst>
          </p:cNvPr>
          <p:cNvCxnSpPr>
            <a:cxnSpLocks/>
          </p:cNvCxnSpPr>
          <p:nvPr/>
        </p:nvCxnSpPr>
        <p:spPr>
          <a:xfrm>
            <a:off x="4605487" y="2349565"/>
            <a:ext cx="5659679" cy="2360551"/>
          </a:xfrm>
          <a:prstGeom prst="straightConnector1">
            <a:avLst/>
          </a:prstGeom>
          <a:ln w="25400">
            <a:solidFill>
              <a:srgbClr val="F99D1C"/>
            </a:solidFill>
            <a:prstDash val="sysDot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A224A0-B990-9129-3796-F9B265B049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37" b="13887"/>
          <a:stretch/>
        </p:blipFill>
        <p:spPr>
          <a:xfrm>
            <a:off x="8862819" y="301307"/>
            <a:ext cx="2938353" cy="299517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685309-E194-C44F-6092-97A3ECB106C7}"/>
              </a:ext>
            </a:extLst>
          </p:cNvPr>
          <p:cNvCxnSpPr>
            <a:cxnSpLocks/>
          </p:cNvCxnSpPr>
          <p:nvPr/>
        </p:nvCxnSpPr>
        <p:spPr>
          <a:xfrm>
            <a:off x="930732" y="2330850"/>
            <a:ext cx="0" cy="2420409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905F5AB-19A4-D8A2-A4CF-67928D22E3BC}"/>
              </a:ext>
            </a:extLst>
          </p:cNvPr>
          <p:cNvSpPr txBox="1"/>
          <p:nvPr/>
        </p:nvSpPr>
        <p:spPr>
          <a:xfrm>
            <a:off x="9329972" y="1231084"/>
            <a:ext cx="156153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(TA) </a:t>
            </a:r>
            <a:r>
              <a:rPr lang="en-US" sz="1000" dirty="0" err="1"/>
              <a:t>Zeyun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98333E-74C6-1321-923E-C4EEA3CC3045}"/>
              </a:ext>
            </a:extLst>
          </p:cNvPr>
          <p:cNvSpPr/>
          <p:nvPr/>
        </p:nvSpPr>
        <p:spPr>
          <a:xfrm>
            <a:off x="9069427" y="1193043"/>
            <a:ext cx="260008" cy="284262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0" rIns="91440" bIns="0" spcCol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IC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4FA6F01-3797-8A5F-F187-FC48F94712D7}"/>
              </a:ext>
            </a:extLst>
          </p:cNvPr>
          <p:cNvSpPr/>
          <p:nvPr/>
        </p:nvSpPr>
        <p:spPr>
          <a:xfrm>
            <a:off x="9265179" y="4718910"/>
            <a:ext cx="808583" cy="23422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r>
              <a:rPr lang="en-US" sz="1050" dirty="0"/>
              <a:t>(TA) </a:t>
            </a:r>
            <a:r>
              <a:rPr lang="en-US" sz="1050" dirty="0" err="1"/>
              <a:t>Zeyun</a:t>
            </a:r>
            <a:endParaRPr lang="en-US" sz="105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59BB4E-72E5-F13A-0DE7-0A32AC4EBB41}"/>
              </a:ext>
            </a:extLst>
          </p:cNvPr>
          <p:cNvGrpSpPr/>
          <p:nvPr/>
        </p:nvGrpSpPr>
        <p:grpSpPr>
          <a:xfrm>
            <a:off x="6103534" y="3637597"/>
            <a:ext cx="2353198" cy="2012869"/>
            <a:chOff x="6185203" y="3741160"/>
            <a:chExt cx="2353198" cy="2012869"/>
          </a:xfrm>
        </p:grpSpPr>
        <p:pic>
          <p:nvPicPr>
            <p:cNvPr id="23" name="Picture 2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E60DAA5-15E6-B4B0-776B-FE6204674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4057"/>
            <a:stretch/>
          </p:blipFill>
          <p:spPr>
            <a:xfrm>
              <a:off x="6281433" y="4187802"/>
              <a:ext cx="1370028" cy="67385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B4FF57-48F2-3086-25E0-7AD43B75E378}"/>
                </a:ext>
              </a:extLst>
            </p:cNvPr>
            <p:cNvSpPr txBox="1"/>
            <p:nvPr/>
          </p:nvSpPr>
          <p:spPr>
            <a:xfrm>
              <a:off x="6185203" y="3835392"/>
              <a:ext cx="23531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3CB3C8"/>
                  </a:solidFill>
                  <a:latin typeface="Calibri Light"/>
                  <a:cs typeface="Calibri Light"/>
                </a:rPr>
                <a:t>nonverbal feedback</a:t>
              </a:r>
              <a:endParaRPr lang="en-US" sz="14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63162BA-F677-B18C-72FB-824E4F920907}"/>
                </a:ext>
              </a:extLst>
            </p:cNvPr>
            <p:cNvSpPr/>
            <p:nvPr/>
          </p:nvSpPr>
          <p:spPr>
            <a:xfrm>
              <a:off x="6209835" y="3741160"/>
              <a:ext cx="1527104" cy="2012869"/>
            </a:xfrm>
            <a:prstGeom prst="roundRect">
              <a:avLst/>
            </a:prstGeom>
            <a:noFill/>
            <a:ln w="28575">
              <a:solidFill>
                <a:srgbClr val="3CB3C8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13FEAED3-8549-713E-5171-2FAED3CA759C}"/>
              </a:ext>
            </a:extLst>
          </p:cNvPr>
          <p:cNvSpPr/>
          <p:nvPr/>
        </p:nvSpPr>
        <p:spPr>
          <a:xfrm>
            <a:off x="8800709" y="301307"/>
            <a:ext cx="3086839" cy="520148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BBD340E-D510-08DF-3EBC-F915531EB7C6}"/>
              </a:ext>
            </a:extLst>
          </p:cNvPr>
          <p:cNvGrpSpPr/>
          <p:nvPr/>
        </p:nvGrpSpPr>
        <p:grpSpPr>
          <a:xfrm>
            <a:off x="2752899" y="4727192"/>
            <a:ext cx="1030451" cy="804672"/>
            <a:chOff x="2752899" y="4727192"/>
            <a:chExt cx="1030451" cy="804672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D7E410-FA77-8B29-C75F-FB31BDD6B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15" t="91639" r="63482" b="-239"/>
            <a:stretch/>
          </p:blipFill>
          <p:spPr>
            <a:xfrm>
              <a:off x="2752899" y="4727192"/>
              <a:ext cx="1030451" cy="804672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FDF7FEB-9F13-57E6-6BF1-6A35DF181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40403" y="4922243"/>
              <a:ext cx="266700" cy="317500"/>
            </a:xfrm>
            <a:prstGeom prst="rect">
              <a:avLst/>
            </a:prstGeom>
          </p:spPr>
        </p:pic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6B73639-CF33-E76C-2196-451C9620E3C4}"/>
              </a:ext>
            </a:extLst>
          </p:cNvPr>
          <p:cNvCxnSpPr>
            <a:cxnSpLocks/>
          </p:cNvCxnSpPr>
          <p:nvPr/>
        </p:nvCxnSpPr>
        <p:spPr>
          <a:xfrm>
            <a:off x="3187086" y="4077402"/>
            <a:ext cx="0" cy="673857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EF6A7475-82A2-9651-4D71-A7A3B53FE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8" t="91639" r="58237" b="-239"/>
          <a:stretch/>
        </p:blipFill>
        <p:spPr>
          <a:xfrm>
            <a:off x="4033163" y="4726966"/>
            <a:ext cx="828742" cy="804672"/>
          </a:xfrm>
          <a:prstGeom prst="rect">
            <a:avLst/>
          </a:prstGeom>
          <a:noFill/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91500D1-438C-5AF7-77D9-03A43C0EE04C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4446453" y="2350264"/>
            <a:ext cx="1081" cy="2376702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062B33E-B919-8892-BE53-BF641E958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1" t="91639" r="85011" b="-239"/>
          <a:stretch/>
        </p:blipFill>
        <p:spPr>
          <a:xfrm>
            <a:off x="1535104" y="4722898"/>
            <a:ext cx="1030452" cy="80467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21A32B-7F94-A65E-44B8-97E1AF28FC2E}"/>
              </a:ext>
            </a:extLst>
          </p:cNvPr>
          <p:cNvCxnSpPr>
            <a:cxnSpLocks/>
          </p:cNvCxnSpPr>
          <p:nvPr/>
        </p:nvCxnSpPr>
        <p:spPr>
          <a:xfrm>
            <a:off x="1952568" y="3324924"/>
            <a:ext cx="0" cy="1449605"/>
          </a:xfrm>
          <a:prstGeom prst="straightConnector1">
            <a:avLst/>
          </a:prstGeom>
          <a:ln w="25400">
            <a:solidFill>
              <a:srgbClr val="3CB3C8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EE32E1C-FD0D-BB21-00EE-27AEAF141E18}"/>
              </a:ext>
            </a:extLst>
          </p:cNvPr>
          <p:cNvGrpSpPr/>
          <p:nvPr/>
        </p:nvGrpSpPr>
        <p:grpSpPr>
          <a:xfrm>
            <a:off x="4129888" y="1345979"/>
            <a:ext cx="3691368" cy="769441"/>
            <a:chOff x="4129882" y="561716"/>
            <a:chExt cx="3691368" cy="769441"/>
          </a:xfrm>
        </p:grpSpPr>
        <p:sp>
          <p:nvSpPr>
            <p:cNvPr id="8" name="Google Shape;99;p6">
              <a:extLst>
                <a:ext uri="{FF2B5EF4-FFF2-40B4-BE49-F238E27FC236}">
                  <a16:creationId xmlns:a16="http://schemas.microsoft.com/office/drawing/2014/main" id="{308001BD-8E9E-0F1A-FFCE-B29ADC5C5C2A}"/>
                </a:ext>
              </a:extLst>
            </p:cNvPr>
            <p:cNvSpPr/>
            <p:nvPr/>
          </p:nvSpPr>
          <p:spPr>
            <a:xfrm>
              <a:off x="4129882" y="561716"/>
              <a:ext cx="369136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F99D1C"/>
                  </a:solidFill>
                  <a:latin typeface="Calibri Light"/>
                  <a:cs typeface="Calibri Light"/>
                  <a:sym typeface="Calibri"/>
                </a:rPr>
                <a:t>Do not use Zoom chat. </a:t>
              </a:r>
            </a:p>
            <a:p>
              <a:r>
                <a:rPr lang="en-US" sz="2200" dirty="0">
                  <a:solidFill>
                    <a:srgbClr val="F99D1C"/>
                  </a:solidFill>
                  <a:latin typeface="Calibri Light"/>
                  <a:cs typeface="Calibri Light"/>
                  <a:sym typeface="Calibri"/>
                </a:rPr>
                <a:t>Use       slack for questions</a:t>
              </a:r>
              <a:endParaRPr sz="2200" dirty="0">
                <a:solidFill>
                  <a:srgbClr val="F99D1C"/>
                </a:solidFill>
                <a:latin typeface="Calibri Light"/>
                <a:cs typeface="Calibri Light"/>
                <a:sym typeface="Calibri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ED0DA1-F11E-D4BD-7BFA-B4434C01C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1883" y="923961"/>
              <a:ext cx="957035" cy="368090"/>
            </a:xfrm>
            <a:prstGeom prst="rect">
              <a:avLst/>
            </a:prstGeom>
          </p:spPr>
        </p:pic>
      </p:grpSp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33546A6D-9F26-D636-AD3B-AB7484FED3F0}"/>
              </a:ext>
            </a:extLst>
          </p:cNvPr>
          <p:cNvSpPr/>
          <p:nvPr/>
        </p:nvSpPr>
        <p:spPr>
          <a:xfrm>
            <a:off x="4127327" y="4894261"/>
            <a:ext cx="663772" cy="542504"/>
          </a:xfrm>
          <a:prstGeom prst="noSmoking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D3578E-A86D-62E0-06AD-900DD1F26D3D}"/>
              </a:ext>
            </a:extLst>
          </p:cNvPr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 idx="4294967295"/>
          </p:nvPr>
        </p:nvSpPr>
        <p:spPr>
          <a:xfrm>
            <a:off x="314779" y="405911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 (N=44)?</a:t>
            </a:r>
            <a:endParaRPr sz="5867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2" name="Google Shape;162;p3"/>
          <p:cNvGraphicFramePr/>
          <p:nvPr>
            <p:extLst>
              <p:ext uri="{D42A27DB-BD31-4B8C-83A1-F6EECF244321}">
                <p14:modId xmlns:p14="http://schemas.microsoft.com/office/powerpoint/2010/main" val="205317019"/>
              </p:ext>
            </p:extLst>
          </p:nvPr>
        </p:nvGraphicFramePr>
        <p:xfrm>
          <a:off x="1122017" y="2167506"/>
          <a:ext cx="8271600" cy="1721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Status: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Faculty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Staff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/>
                        <a:t>Postdoc/Trainee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Student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12 (27%)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6 (14%)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22 (50%)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4 (9%)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8" name="Google Shape;168;p4"/>
          <p:cNvGraphicFramePr/>
          <p:nvPr>
            <p:extLst>
              <p:ext uri="{D42A27DB-BD31-4B8C-83A1-F6EECF244321}">
                <p14:modId xmlns:p14="http://schemas.microsoft.com/office/powerpoint/2010/main" val="792075388"/>
              </p:ext>
            </p:extLst>
          </p:nvPr>
        </p:nvGraphicFramePr>
        <p:xfrm>
          <a:off x="1704795" y="2315186"/>
          <a:ext cx="7474451" cy="19765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8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479">
                  <a:extLst>
                    <a:ext uri="{9D8B030D-6E8A-4147-A177-3AD203B41FA5}">
                      <a16:colId xmlns:a16="http://schemas.microsoft.com/office/drawing/2014/main" val="3418766749"/>
                    </a:ext>
                  </a:extLst>
                </a:gridCol>
              </a:tblGrid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R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Extensive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Some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Beginner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None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16 (36%)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9 (20%)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17 (39%)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2 (4%)</a:t>
                      </a:r>
                      <a:endParaRPr sz="24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4" name="Google Shape;174;p5"/>
          <p:cNvGraphicFramePr/>
          <p:nvPr>
            <p:extLst>
              <p:ext uri="{D42A27DB-BD31-4B8C-83A1-F6EECF244321}">
                <p14:modId xmlns:p14="http://schemas.microsoft.com/office/powerpoint/2010/main" val="1648953659"/>
              </p:ext>
            </p:extLst>
          </p:nvPr>
        </p:nvGraphicFramePr>
        <p:xfrm>
          <a:off x="1378223" y="2305855"/>
          <a:ext cx="9947950" cy="19765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Genome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Extensive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Some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/>
                        <a:t>Beginner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No Experience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4 (9%)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14 (32%)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10 (23%)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16 (36%)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0" name="Google Shape;180;p6"/>
          <p:cNvGraphicFramePr/>
          <p:nvPr>
            <p:extLst>
              <p:ext uri="{D42A27DB-BD31-4B8C-83A1-F6EECF244321}">
                <p14:modId xmlns:p14="http://schemas.microsoft.com/office/powerpoint/2010/main" val="2728142451"/>
              </p:ext>
            </p:extLst>
          </p:nvPr>
        </p:nvGraphicFramePr>
        <p:xfrm>
          <a:off x="3251197" y="2314691"/>
          <a:ext cx="5000950" cy="19765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Epidemiology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No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41 (93%)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 dirty="0"/>
                        <a:t>3 (7%)</a:t>
                      </a:r>
                      <a:endParaRPr sz="3200" u="none" strike="noStrike" cap="none" dirty="0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B8286-BD85-E647-8581-472ADF573E09}"/>
              </a:ext>
            </a:extLst>
          </p:cNvPr>
          <p:cNvGrpSpPr/>
          <p:nvPr/>
        </p:nvGrpSpPr>
        <p:grpSpPr>
          <a:xfrm>
            <a:off x="-177142" y="49875"/>
            <a:ext cx="12369142" cy="6168045"/>
            <a:chOff x="-177142" y="49875"/>
            <a:chExt cx="12369142" cy="61680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623F2E-98B2-813E-EF98-0E1F95747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670810"/>
              <a:ext cx="12191999" cy="55163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88FD56-1614-D582-8F17-C3BF204A001B}"/>
                </a:ext>
              </a:extLst>
            </p:cNvPr>
            <p:cNvSpPr txBox="1"/>
            <p:nvPr/>
          </p:nvSpPr>
          <p:spPr>
            <a:xfrm>
              <a:off x="-177142" y="49875"/>
              <a:ext cx="12369142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500" dirty="0">
                  <a:solidFill>
                    <a:schemeClr val="accent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Attendees from Around the World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A61F5793-2B6A-CA4F-1180-8E9D165A5FEC}"/>
                </a:ext>
              </a:extLst>
            </p:cNvPr>
            <p:cNvSpPr txBox="1">
              <a:spLocks/>
            </p:cNvSpPr>
            <p:nvPr/>
          </p:nvSpPr>
          <p:spPr>
            <a:xfrm>
              <a:off x="1" y="3906982"/>
              <a:ext cx="11144815" cy="2310938"/>
            </a:xfrm>
            <a:prstGeom prst="rect">
              <a:avLst/>
            </a:prstGeom>
            <a:solidFill>
              <a:srgbClr val="0088CE">
                <a:alpha val="0"/>
              </a:srgbClr>
            </a:solidFill>
            <a:effectLst>
              <a:softEdge rad="75703"/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accent2"/>
                  </a:solidFill>
                  <a:latin typeface="Abadi MT Condensed Light"/>
                  <a:ea typeface="Abadi MT Condensed Light" charset="0"/>
                  <a:cs typeface="Abadi MT Condensed Light" charset="0"/>
                </a:rPr>
                <a:t>16 states + 2 countries | </a:t>
              </a:r>
              <a:r>
                <a:rPr lang="en-US" sz="2600" dirty="0">
                  <a:solidFill>
                    <a:schemeClr val="tx2"/>
                  </a:solidFill>
                  <a:latin typeface="Abadi MT Condensed Light"/>
                </a:rPr>
                <a:t>Arkansas | </a:t>
              </a:r>
              <a:r>
                <a:rPr lang="en-US" sz="2600" dirty="0">
                  <a:solidFill>
                    <a:schemeClr val="accent3"/>
                  </a:solidFill>
                  <a:latin typeface="Abadi MT Condensed Light"/>
                </a:rPr>
                <a:t>Azad, Jammu and Kashmir</a:t>
              </a:r>
              <a:endParaRPr lang="en-US" dirty="0">
                <a:solidFill>
                  <a:schemeClr val="accent3"/>
                </a:solidFill>
              </a:endParaRPr>
            </a:p>
            <a:p>
              <a:r>
                <a:rPr lang="en-US" sz="2600" dirty="0">
                  <a:solidFill>
                    <a:schemeClr val="tx2"/>
                  </a:solidFill>
                  <a:latin typeface="Abadi MT Condensed Light"/>
                </a:rPr>
                <a:t>California | Connecticut</a:t>
              </a:r>
              <a:r>
                <a:rPr lang="en-US" sz="2600" dirty="0">
                  <a:solidFill>
                    <a:schemeClr val="accent3"/>
                  </a:solidFill>
                  <a:latin typeface="Abadi MT Condensed Ligh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Abadi MT Condensed Light"/>
                </a:rPr>
                <a:t>| Georgia | Illinois | Maryland | Massachusetts</a:t>
              </a:r>
              <a:endParaRPr lang="en-US" dirty="0">
                <a:solidFill>
                  <a:schemeClr val="tx2"/>
                </a:solidFill>
                <a:latin typeface="Calibri"/>
                <a:cs typeface="Calibri"/>
              </a:endParaRPr>
            </a:p>
            <a:p>
              <a:r>
                <a:rPr lang="en-US" sz="2600" dirty="0">
                  <a:solidFill>
                    <a:schemeClr val="tx2"/>
                  </a:solidFill>
                  <a:latin typeface="Abadi MT Condensed Light"/>
                </a:rPr>
                <a:t>Minnesota | New Hampshire | New Jersey | New York | North Carolina</a:t>
              </a:r>
              <a:endParaRPr lang="en-US" dirty="0">
                <a:solidFill>
                  <a:schemeClr val="tx2"/>
                </a:solidFill>
                <a:latin typeface="Calibri"/>
                <a:cs typeface="Calibri"/>
              </a:endParaRPr>
            </a:p>
            <a:p>
              <a:r>
                <a:rPr lang="en-US" sz="2600" dirty="0">
                  <a:solidFill>
                    <a:schemeClr val="tx2"/>
                  </a:solidFill>
                  <a:latin typeface="Abadi MT Condensed Light"/>
                </a:rPr>
                <a:t>Ohio | Pennsylvania | Rhode Island | </a:t>
              </a:r>
              <a:r>
                <a:rPr lang="en-US" sz="2600" dirty="0">
                  <a:solidFill>
                    <a:schemeClr val="accent3"/>
                  </a:solidFill>
                  <a:latin typeface="Abadi MT Condensed Light"/>
                </a:rPr>
                <a:t>Rotterdam, Netherlands </a:t>
              </a:r>
              <a:r>
                <a:rPr lang="en-US" sz="2600" dirty="0">
                  <a:solidFill>
                    <a:schemeClr val="tx2"/>
                  </a:solidFill>
                  <a:latin typeface="Abadi MT Condensed Light"/>
                </a:rPr>
                <a:t>| Texas | Washington DC</a:t>
              </a:r>
              <a:endParaRPr lang="en-US" dirty="0">
                <a:solidFill>
                  <a:schemeClr val="tx2"/>
                </a:solidFill>
                <a:cs typeface="Calibri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7A062A1-D572-3534-B655-316A618E3FDF}"/>
              </a:ext>
            </a:extLst>
          </p:cNvPr>
          <p:cNvSpPr/>
          <p:nvPr/>
        </p:nvSpPr>
        <p:spPr>
          <a:xfrm>
            <a:off x="1" y="6288505"/>
            <a:ext cx="12234441" cy="56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1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60f715c27_0_119"/>
          <p:cNvSpPr txBox="1">
            <a:spLocks noGrp="1"/>
          </p:cNvSpPr>
          <p:nvPr>
            <p:ph type="body" idx="3"/>
          </p:nvPr>
        </p:nvSpPr>
        <p:spPr>
          <a:xfrm>
            <a:off x="589850" y="2703250"/>
            <a:ext cx="5044500" cy="365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30-second intros:</a:t>
            </a:r>
            <a:endParaRPr sz="18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Where are you from?</a:t>
            </a:r>
            <a:endParaRPr sz="18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Occupation</a:t>
            </a:r>
            <a:endParaRPr sz="18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What do you hope to get out of the course?</a:t>
            </a:r>
            <a:endParaRPr sz="18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you like to do in your spare time?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53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53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g1360f715c27_0_119"/>
          <p:cNvSpPr txBox="1">
            <a:spLocks noGrp="1"/>
          </p:cNvSpPr>
          <p:nvPr>
            <p:ph type="title" idx="4294967295"/>
          </p:nvPr>
        </p:nvSpPr>
        <p:spPr>
          <a:xfrm>
            <a:off x="503875" y="1146551"/>
            <a:ext cx="11034300" cy="120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77C8"/>
                </a:solidFill>
                <a:latin typeface="Arial"/>
                <a:ea typeface="Arial"/>
                <a:cs typeface="Arial"/>
                <a:sym typeface="Arial"/>
              </a:rPr>
              <a:t>Attendee Introductions</a:t>
            </a:r>
            <a:endParaRPr sz="3500">
              <a:solidFill>
                <a:srgbClr val="0077C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Turn on your camera if comfortable!</a:t>
            </a:r>
            <a:endParaRPr/>
          </a:p>
        </p:txBody>
      </p:sp>
      <p:pic>
        <p:nvPicPr>
          <p:cNvPr id="156" name="Google Shape;156;g1360f715c27_0_119"/>
          <p:cNvPicPr preferRelativeResize="0"/>
          <p:nvPr/>
        </p:nvPicPr>
        <p:blipFill rotWithShape="1">
          <a:blip r:embed="rId3">
            <a:alphaModFix amt="37000"/>
          </a:blip>
          <a:srcRect l="-980" t="-11670" r="979" b="11670"/>
          <a:stretch/>
        </p:blipFill>
        <p:spPr>
          <a:xfrm>
            <a:off x="6607400" y="2055926"/>
            <a:ext cx="5781667" cy="420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/>
          <p:nvPr/>
        </p:nvSpPr>
        <p:spPr>
          <a:xfrm>
            <a:off x="6953" y="832623"/>
            <a:ext cx="12172399" cy="4159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Multi-omics Boot Camp: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Analysis of Omics Data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Research Studies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D4F91"/>
      </a:dk2>
      <a:lt2>
        <a:srgbClr val="535659"/>
      </a:lt2>
      <a:accent1>
        <a:srgbClr val="0077C8"/>
      </a:accent1>
      <a:accent2>
        <a:srgbClr val="FFA300"/>
      </a:accent2>
      <a:accent3>
        <a:srgbClr val="AE2473"/>
      </a:accent3>
      <a:accent4>
        <a:srgbClr val="FC4C02"/>
      </a:accent4>
      <a:accent5>
        <a:srgbClr val="228848"/>
      </a:accent5>
      <a:accent6>
        <a:srgbClr val="75787B"/>
      </a:accent6>
      <a:hlink>
        <a:srgbClr val="0077C8"/>
      </a:hlink>
      <a:folHlink>
        <a:srgbClr val="0077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91436" tIns="45718" rIns="91436" bIns="45718" spcCol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7a03890-cde9-4f3d-a86e-670432bccedb">
      <Terms xmlns="http://schemas.microsoft.com/office/infopath/2007/PartnerControls"/>
    </lcf76f155ced4ddcb4097134ff3c332f>
    <TaxCatchAll xmlns="0bbac11c-f1ed-4f6e-ba1e-769f21ea091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8CF9CC0470EA4C8BDC6E1E65865F8D" ma:contentTypeVersion="16" ma:contentTypeDescription="Create a new document." ma:contentTypeScope="" ma:versionID="19eaa4274c947cd921f05fc07e1855a2">
  <xsd:schema xmlns:xsd="http://www.w3.org/2001/XMLSchema" xmlns:xs="http://www.w3.org/2001/XMLSchema" xmlns:p="http://schemas.microsoft.com/office/2006/metadata/properties" xmlns:ns2="a7a03890-cde9-4f3d-a86e-670432bccedb" xmlns:ns3="0bbac11c-f1ed-4f6e-ba1e-769f21ea0911" targetNamespace="http://schemas.microsoft.com/office/2006/metadata/properties" ma:root="true" ma:fieldsID="a405d118282aee2e89611e654776e8a4" ns2:_="" ns3:_="">
    <xsd:import namespace="a7a03890-cde9-4f3d-a86e-670432bccedb"/>
    <xsd:import namespace="0bbac11c-f1ed-4f6e-ba1e-769f21ea09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a03890-cde9-4f3d-a86e-670432bcce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08985e1-58d1-4979-a29a-a67426b543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bac11c-f1ed-4f6e-ba1e-769f21ea091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04bf003-8a26-4691-a157-0b89e383beb3}" ma:internalName="TaxCatchAll" ma:showField="CatchAllData" ma:web="0bbac11c-f1ed-4f6e-ba1e-769f21ea09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86A3-3B1C-489A-91C0-D6C3A72A00F6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purl.org/dc/terms/"/>
    <ds:schemaRef ds:uri="0bbac11c-f1ed-4f6e-ba1e-769f21ea0911"/>
    <ds:schemaRef ds:uri="http://schemas.microsoft.com/office/infopath/2007/PartnerControls"/>
    <ds:schemaRef ds:uri="a7a03890-cde9-4f3d-a86e-670432bcced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46B5796-059B-4654-85AD-13742607A3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a03890-cde9-4f3d-a86e-670432bccedb"/>
    <ds:schemaRef ds:uri="0bbac11c-f1ed-4f6e-ba1e-769f21ea09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CD9DC4-281B-4997-9025-4D108C6CEE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21788</TotalTime>
  <Words>1071</Words>
  <Application>Microsoft Macintosh PowerPoint</Application>
  <PresentationFormat>Widescreen</PresentationFormat>
  <Paragraphs>208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Abadi MT Condensed Light</vt:lpstr>
      <vt:lpstr>Arial</vt:lpstr>
      <vt:lpstr>Arial Narrow</vt:lpstr>
      <vt:lpstr>Calibri</vt:lpstr>
      <vt:lpstr>Calibri Light</vt:lpstr>
      <vt:lpstr>Office Theme</vt:lpstr>
      <vt:lpstr>PowerPoint Presentation</vt:lpstr>
      <vt:lpstr>Multi-Omics Boot Camp Team</vt:lpstr>
      <vt:lpstr>Who are the attendees (N=44)?</vt:lpstr>
      <vt:lpstr>Who are the attendees?</vt:lpstr>
      <vt:lpstr>Who are the attendees?</vt:lpstr>
      <vt:lpstr>Who are the attendees?</vt:lpstr>
      <vt:lpstr>PowerPoint Presentation</vt:lpstr>
      <vt:lpstr>Attendee Introductions Turn on your camera if comfortable!</vt:lpstr>
      <vt:lpstr>PowerPoint Presentation</vt:lpstr>
      <vt:lpstr>Integrated Analysis and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Multi-omics with an Outcome</vt:lpstr>
      <vt:lpstr>Multi-omics Integrated Analysis</vt:lpstr>
      <vt:lpstr>Overview of Workshop</vt:lpstr>
      <vt:lpstr>Day 1: June 7, 2023</vt:lpstr>
      <vt:lpstr>Day 2: June 8, 2023</vt:lpstr>
      <vt:lpstr>Day 3: June 9, 2023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</dc:creator>
  <cp:lastModifiedBy>David V. Conti</cp:lastModifiedBy>
  <cp:revision>290</cp:revision>
  <dcterms:created xsi:type="dcterms:W3CDTF">2017-06-27T18:08:19Z</dcterms:created>
  <dcterms:modified xsi:type="dcterms:W3CDTF">2023-06-07T15:46:18Z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0x010100078CF9CC0470EA4C8BDC6E1E65865F8D</vt:lpwstr>
  </property>
  <property fmtid="{D5CDD505-2E9C-101B-9397-08002B2CF9AE}" pid="3" name="MediaServiceImageTags">
    <vt:lpwstr/>
  </property>
</Properties>
</file>